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8FE6F-784D-4FE6-B65F-164CC26565DE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A72A6-7E93-4C86-891E-563EBD7ED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72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D4C13-81BA-AB81-8E31-1EAC817B8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3BA687-D449-8636-3B20-1819BC862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DBCC67-864A-F64C-06CE-A6511BBB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1B54-EE6E-4B40-9BF5-02F500CD3F43}" type="datetime1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D90EA6-907E-9149-0B37-8B30FDBE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5087DF-36D4-8821-B89F-A73229F0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00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52764-2B91-8FA3-8DE2-AE298AAC2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65E69D-8559-D140-1550-C35D893E6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439319-2063-C179-A9D7-E7B746336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E393-1E55-45E3-A363-CA7F838077BB}" type="datetime1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CA87CC-71DC-55BF-FE01-5B784328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110224-B0E1-20A6-DA6D-A2FE6108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7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0E905F-13E0-833F-40CB-82B68B226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6510A5-7FA5-6500-81DA-591F7592E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9C91E2-32FC-7E37-9C5D-B9EBD3DD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1BEA-1500-4159-8594-D6790A21C6FE}" type="datetime1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0EE6E5-4F98-0C50-57D4-2E10C2D1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48B461-5DAC-4877-EC35-6C941AE05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85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C6623-7A44-755A-CB96-ECCE7112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332DC1-1C30-85AC-8334-0CF17CC6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22D290-FDDD-BE72-F74F-8E3E93E7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5D74-942E-4D39-869E-176F6C94737D}" type="datetime1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3F93B1-B226-D79B-208F-E0F01C07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07530F-9E85-8A91-965C-54D2C40A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88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6B0F3-7DAD-8331-E6FB-BAB0BB899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9CC12B-2AC6-A0F1-C21F-1F137D8FB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77AB35-7959-62C6-D6DB-C000682B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84AD-BAD1-4DAA-B339-8CFC0D9B38BD}" type="datetime1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79E3AB-03D6-F41E-438B-B81B12F4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01A012-093B-A560-EA3D-C9C6F504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3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45DF1-76BE-BF4D-8CC9-CFB47D0EE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8B794A-6DCC-3401-F94A-F96B9BAB8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B40F44-68C5-EEB4-A3BB-7AFEF0DE5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211FB9-A26E-B7BB-3522-52487CDB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AF8-45B5-4DD8-9186-C89CEF526E96}" type="datetime1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8AD8BE-5056-1955-78E1-383BB41A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E0FCBA-1571-7530-5439-90C295C3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45F55-0046-323E-134D-721718A1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A695E5-FC31-2462-D532-65E504A13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5F2211-64EC-C3A7-5585-5DB53C91C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FF9B895-503B-B7AC-80D2-2AA440F83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BB70D3-2FA8-A956-6D3C-EC24FEF98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D01FAF1-B2D8-5A09-7C93-2D12771A4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C4A9-8622-4800-8B25-7BD7744E5595}" type="datetime1">
              <a:rPr lang="pt-BR" smtClean="0"/>
              <a:t>23/01/2024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6B37DB7-C0AE-7529-64E3-F656DE5B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A059965-EAB1-CE2B-370A-E3A5365D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45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C8A96-8E1B-0CB2-A5BC-77092BE16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1A022F-751F-8352-1EFD-1817C9C1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A902-CF1C-4E70-8918-62A53BD1C02B}" type="datetime1">
              <a:rPr lang="pt-BR" smtClean="0"/>
              <a:t>23/01/2024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D4AC94-740B-9E94-732E-B88F827D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289F606-FEBA-802E-B35C-07F449102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34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8D29C6E-8A98-7795-7DE5-59131ED3D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C2-082B-4455-B8BF-35320F00FA36}" type="datetime1">
              <a:rPr lang="pt-BR" smtClean="0"/>
              <a:t>23/01/2024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5CAD42-B465-A825-78E5-C7C59C003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5C5C05-E490-75A0-0972-BC2F4A88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50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6CB51-9C39-5101-ADE4-CE872E004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9DBE3-FB51-C570-6D93-9D619811E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7426E2-AE17-1E1C-F0EE-A02D16B23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762ACD-B0DB-599D-CBD1-AE86F165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BE2E-FF9D-48E8-A9E9-A1F0F548C83F}" type="datetime1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446493-87E0-D7D0-A179-E9B48DA1E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34AFA7-C2A5-8957-16DE-C66B9F1F1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04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017AD-D268-6F04-E925-551249B7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55B5F44-A171-E4E5-6287-07559CFD6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CAB61E-3C0C-E898-23B8-E91ABE162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E144C0-2CD5-43CE-61DA-614C076F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6312-0796-4C82-98F3-F2C8FD502855}" type="datetime1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024437-62D7-60D8-CA24-1E5D3BFF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D4971C-A06F-AA6B-67B4-7ED43C91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82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794E2B-0325-F4D5-D6F7-CDA78D25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1CCA1C-C067-ED45-3BBB-423246AC5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DE983E-65E9-8402-199B-E6543AF7A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9DFB-8AE9-477E-9A33-A1CBDFD80958}" type="datetime1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24DBE8-18BA-1E0A-CEB5-6618AC88B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XIV Seminário SóLetras - Estudos Linguísticos e Literários - CLCA - UENP/CJ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82A775-CC89-BCA8-EF92-03450161D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F112-A4EF-4D79-A57D-F7FB35A3B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78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3FE05-809B-DCE3-7DF9-2D050742D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1991"/>
            <a:ext cx="9144000" cy="2387600"/>
          </a:xfrm>
        </p:spPr>
        <p:txBody>
          <a:bodyPr/>
          <a:lstStyle/>
          <a:p>
            <a:br>
              <a:rPr lang="pt-BR" dirty="0"/>
            </a:br>
            <a:r>
              <a:rPr lang="pt-BR" dirty="0"/>
              <a:t>TÍTULO DA COMUNICAÇÃO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8CC841-C0B4-E8F5-C0D2-7EB5E55CA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AUTOR (ES) E INSTITUIÇÃO </a:t>
            </a:r>
          </a:p>
          <a:p>
            <a:r>
              <a:rPr lang="pt-BR" dirty="0"/>
              <a:t>ORIENTADOR (A) E INSTITUIÇÃO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351038E-63B2-FA44-19BD-5C467A7C6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32" y="278687"/>
            <a:ext cx="1633138" cy="159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9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BA190-BC70-01E5-CD4D-CCA74AF2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3DB7299-5B67-2D6F-281E-9CA349A4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8661" y="6335810"/>
            <a:ext cx="4638261" cy="365125"/>
          </a:xfrm>
        </p:spPr>
        <p:txBody>
          <a:bodyPr/>
          <a:lstStyle/>
          <a:p>
            <a:r>
              <a:rPr lang="pt-BR" dirty="0"/>
              <a:t>XIV Seminário </a:t>
            </a:r>
            <a:r>
              <a:rPr lang="pt-BR" dirty="0" err="1"/>
              <a:t>SóLetras</a:t>
            </a:r>
            <a:r>
              <a:rPr lang="pt-BR" dirty="0"/>
              <a:t> - Estudos Linguísticos e Literários - CLCA - UENP/CJ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78C78BA-6BA7-FE70-A943-57AF4D588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5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489B1-F5BC-A9EE-8FD6-90367321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SÍNTESE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216C8-1367-29A9-1F67-4BBCEEBEB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A01D23-FD8C-7362-6C22-3B257FA3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097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C6141-DC19-6C03-7614-94F226E3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D92C20-43F8-A25C-0A50-546C340D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B103E60-0333-D9BA-199D-01809590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2887" y="6356350"/>
            <a:ext cx="5380383" cy="365125"/>
          </a:xfrm>
        </p:spPr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</p:spTree>
    <p:extLst>
      <p:ext uri="{BB962C8B-B14F-4D97-AF65-F5344CB8AC3E}">
        <p14:creationId xmlns:p14="http://schemas.microsoft.com/office/powerpoint/2010/main" val="403751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C6F7E-1FFD-DFAB-FC07-A68D9E88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63A4DE-A656-B8CD-BF24-EC3A182CC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F597901-E205-1332-6AD2-5BAE3F55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XIV Seminário </a:t>
            </a:r>
            <a:r>
              <a:rPr lang="pt-BR" dirty="0" err="1"/>
              <a:t>SóLetras</a:t>
            </a:r>
            <a:r>
              <a:rPr lang="pt-BR" dirty="0"/>
              <a:t> - Estudos Linguísticos e Literários - CLCA - UENP/CJ</a:t>
            </a:r>
          </a:p>
        </p:txBody>
      </p:sp>
    </p:spTree>
    <p:extLst>
      <p:ext uri="{BB962C8B-B14F-4D97-AF65-F5344CB8AC3E}">
        <p14:creationId xmlns:p14="http://schemas.microsoft.com/office/powerpoint/2010/main" val="408109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E86B9-F6D1-E1B3-8A7E-44479BF0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A7A2AE-73D8-F49F-C624-7F408939C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FC59DC0-7ACB-9C82-4297-9B5D44CA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XIV Seminário SóLetras - Estudos Linguísticos e Literários - CLCA - UENP/CJ</a:t>
            </a:r>
          </a:p>
        </p:txBody>
      </p:sp>
    </p:spTree>
    <p:extLst>
      <p:ext uri="{BB962C8B-B14F-4D97-AF65-F5344CB8AC3E}">
        <p14:creationId xmlns:p14="http://schemas.microsoft.com/office/powerpoint/2010/main" val="3156333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 TÍTULO DA COMUNICAÇÃO</vt:lpstr>
      <vt:lpstr>INTRODUÇÃO</vt:lpstr>
      <vt:lpstr>SÍNTESE TEÓRICA</vt:lpstr>
      <vt:lpstr>ANÁLISE DOS DADOS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TÍTULO DA COMUNICAÇÃO</dc:title>
  <dc:creator>Luiz Dias</dc:creator>
  <cp:lastModifiedBy>Luiz Dias</cp:lastModifiedBy>
  <cp:revision>1</cp:revision>
  <dcterms:created xsi:type="dcterms:W3CDTF">2024-01-23T18:44:46Z</dcterms:created>
  <dcterms:modified xsi:type="dcterms:W3CDTF">2024-01-23T18:45:23Z</dcterms:modified>
</cp:coreProperties>
</file>