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Montserrat" panose="00000500000000000000" pitchFamily="2" charset="0"/>
      <p:regular r:id="rId9"/>
    </p:embeddedFont>
    <p:embeddedFont>
      <p:font typeface="Montserrat Bold" panose="00000800000000000000" charset="0"/>
      <p:regular r:id="rId10"/>
    </p:embeddedFont>
    <p:embeddedFont>
      <p:font typeface="Montserrat Semi-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4" d="100"/>
          <a:sy n="54" d="100"/>
        </p:scale>
        <p:origin x="75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400753" y="3314490"/>
            <a:ext cx="7072629" cy="384594"/>
            <a:chOff x="0" y="0"/>
            <a:chExt cx="1400351" cy="7614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400351" cy="76148"/>
            </a:xfrm>
            <a:custGeom>
              <a:avLst/>
              <a:gdLst/>
              <a:ahLst/>
              <a:cxnLst/>
              <a:rect l="l" t="t" r="r" b="b"/>
              <a:pathLst>
                <a:path w="1400351" h="76148">
                  <a:moveTo>
                    <a:pt x="38074" y="0"/>
                  </a:moveTo>
                  <a:lnTo>
                    <a:pt x="1362277" y="0"/>
                  </a:lnTo>
                  <a:cubicBezTo>
                    <a:pt x="1383305" y="0"/>
                    <a:pt x="1400351" y="17046"/>
                    <a:pt x="1400351" y="38074"/>
                  </a:cubicBezTo>
                  <a:lnTo>
                    <a:pt x="1400351" y="38074"/>
                  </a:lnTo>
                  <a:cubicBezTo>
                    <a:pt x="1400351" y="48172"/>
                    <a:pt x="1396339" y="57856"/>
                    <a:pt x="1389199" y="64996"/>
                  </a:cubicBezTo>
                  <a:cubicBezTo>
                    <a:pt x="1382059" y="72137"/>
                    <a:pt x="1372375" y="76148"/>
                    <a:pt x="1362277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47625"/>
              <a:ext cx="1400351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902353" y="1144422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8"/>
                </a:lnTo>
                <a:lnTo>
                  <a:pt x="0" y="21700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Freeform 6"/>
          <p:cNvSpPr/>
          <p:nvPr/>
        </p:nvSpPr>
        <p:spPr>
          <a:xfrm>
            <a:off x="393406" y="7557861"/>
            <a:ext cx="3715155" cy="2476770"/>
          </a:xfrm>
          <a:custGeom>
            <a:avLst/>
            <a:gdLst/>
            <a:ahLst/>
            <a:cxnLst/>
            <a:rect l="l" t="t" r="r" b="b"/>
            <a:pathLst>
              <a:path w="3715155" h="2476770">
                <a:moveTo>
                  <a:pt x="0" y="0"/>
                </a:moveTo>
                <a:lnTo>
                  <a:pt x="3715155" y="0"/>
                </a:lnTo>
                <a:lnTo>
                  <a:pt x="3715155" y="2476771"/>
                </a:lnTo>
                <a:lnTo>
                  <a:pt x="0" y="24767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Freeform 7"/>
          <p:cNvSpPr/>
          <p:nvPr/>
        </p:nvSpPr>
        <p:spPr>
          <a:xfrm>
            <a:off x="15126739" y="7128642"/>
            <a:ext cx="2113511" cy="2476770"/>
          </a:xfrm>
          <a:custGeom>
            <a:avLst/>
            <a:gdLst/>
            <a:ahLst/>
            <a:cxnLst/>
            <a:rect l="l" t="t" r="r" b="b"/>
            <a:pathLst>
              <a:path w="2113511" h="2476770">
                <a:moveTo>
                  <a:pt x="0" y="0"/>
                </a:moveTo>
                <a:lnTo>
                  <a:pt x="2113511" y="0"/>
                </a:lnTo>
                <a:lnTo>
                  <a:pt x="2113511" y="2476771"/>
                </a:lnTo>
                <a:lnTo>
                  <a:pt x="0" y="2476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TextBox 8"/>
          <p:cNvSpPr txBox="1"/>
          <p:nvPr/>
        </p:nvSpPr>
        <p:spPr>
          <a:xfrm>
            <a:off x="1661833" y="4585850"/>
            <a:ext cx="12275235" cy="1191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150"/>
              </a:lnSpc>
            </a:pPr>
            <a:r>
              <a:rPr lang="en-US" sz="8318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Título</a:t>
            </a:r>
            <a:endParaRPr lang="en-US" sz="8318" b="1" dirty="0">
              <a:solidFill>
                <a:srgbClr val="000000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93406" y="730250"/>
            <a:ext cx="14653144" cy="66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500"/>
              </a:lnSpc>
            </a:pPr>
            <a:r>
              <a:rPr lang="en-US" sz="3200" b="1" spc="250" dirty="0">
                <a:solidFill>
                  <a:srgbClr val="000000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SEMINÁRIO DE ESTUDOS LITERÁRIOS E LITERATURA BRASILEIRA CONTEMPORÂNEA – SELLITCON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3143" y="1028700"/>
            <a:ext cx="9516902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</a:pPr>
            <a:r>
              <a:rPr lang="en-US" sz="8000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TÍTULO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13143" y="3478105"/>
            <a:ext cx="12763105" cy="1358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262"/>
              </a:lnSpc>
            </a:pPr>
            <a:r>
              <a:rPr lang="en-US" sz="684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3073124" y="8873706"/>
            <a:ext cx="3536314" cy="384594"/>
            <a:chOff x="0" y="0"/>
            <a:chExt cx="700175" cy="7614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00175" cy="76148"/>
            </a:xfrm>
            <a:custGeom>
              <a:avLst/>
              <a:gdLst/>
              <a:ahLst/>
              <a:cxnLst/>
              <a:rect l="l" t="t" r="r" b="b"/>
              <a:pathLst>
                <a:path w="700175" h="76148">
                  <a:moveTo>
                    <a:pt x="38074" y="0"/>
                  </a:moveTo>
                  <a:lnTo>
                    <a:pt x="662101" y="0"/>
                  </a:lnTo>
                  <a:cubicBezTo>
                    <a:pt x="683129" y="0"/>
                    <a:pt x="700175" y="17046"/>
                    <a:pt x="700175" y="38074"/>
                  </a:cubicBezTo>
                  <a:lnTo>
                    <a:pt x="700175" y="38074"/>
                  </a:lnTo>
                  <a:cubicBezTo>
                    <a:pt x="700175" y="48172"/>
                    <a:pt x="696164" y="57856"/>
                    <a:pt x="689024" y="64996"/>
                  </a:cubicBezTo>
                  <a:cubicBezTo>
                    <a:pt x="681884" y="72137"/>
                    <a:pt x="672199" y="76148"/>
                    <a:pt x="662101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100000"/>
                  </a:srgbClr>
                </a:gs>
                <a:gs pos="100000">
                  <a:srgbClr val="55E623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700175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7094695" y="2247900"/>
            <a:ext cx="11025129" cy="384594"/>
            <a:chOff x="0" y="0"/>
            <a:chExt cx="2182929" cy="761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82929" cy="76148"/>
            </a:xfrm>
            <a:custGeom>
              <a:avLst/>
              <a:gdLst/>
              <a:ahLst/>
              <a:cxnLst/>
              <a:rect l="l" t="t" r="r" b="b"/>
              <a:pathLst>
                <a:path w="2182929" h="76148">
                  <a:moveTo>
                    <a:pt x="35813" y="0"/>
                  </a:moveTo>
                  <a:lnTo>
                    <a:pt x="2147117" y="0"/>
                  </a:lnTo>
                  <a:cubicBezTo>
                    <a:pt x="2166895" y="0"/>
                    <a:pt x="2182929" y="16034"/>
                    <a:pt x="2182929" y="35813"/>
                  </a:cubicBezTo>
                  <a:lnTo>
                    <a:pt x="2182929" y="40335"/>
                  </a:lnTo>
                  <a:cubicBezTo>
                    <a:pt x="2182929" y="49833"/>
                    <a:pt x="2179156" y="58943"/>
                    <a:pt x="2172440" y="65659"/>
                  </a:cubicBezTo>
                  <a:cubicBezTo>
                    <a:pt x="2165724" y="72375"/>
                    <a:pt x="2156615" y="76148"/>
                    <a:pt x="2147117" y="76148"/>
                  </a:cubicBezTo>
                  <a:lnTo>
                    <a:pt x="35813" y="76148"/>
                  </a:lnTo>
                  <a:cubicBezTo>
                    <a:pt x="16034" y="76148"/>
                    <a:pt x="0" y="60114"/>
                    <a:pt x="0" y="40335"/>
                  </a:cubicBezTo>
                  <a:lnTo>
                    <a:pt x="0" y="35813"/>
                  </a:lnTo>
                  <a:cubicBezTo>
                    <a:pt x="0" y="16034"/>
                    <a:pt x="16034" y="0"/>
                    <a:pt x="3581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7625"/>
              <a:ext cx="2182929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14430454" y="77831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9"/>
                </a:lnTo>
                <a:lnTo>
                  <a:pt x="0" y="21700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3143" y="1028700"/>
            <a:ext cx="9516902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</a:pPr>
            <a:r>
              <a:rPr lang="en-US" sz="8000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TÍTULO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13143" y="3478105"/>
            <a:ext cx="12763105" cy="1358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262"/>
              </a:lnSpc>
            </a:pPr>
            <a:r>
              <a:rPr lang="en-US" sz="684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3073124" y="8873706"/>
            <a:ext cx="3536314" cy="384594"/>
            <a:chOff x="0" y="0"/>
            <a:chExt cx="700175" cy="7614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00175" cy="76148"/>
            </a:xfrm>
            <a:custGeom>
              <a:avLst/>
              <a:gdLst/>
              <a:ahLst/>
              <a:cxnLst/>
              <a:rect l="l" t="t" r="r" b="b"/>
              <a:pathLst>
                <a:path w="700175" h="76148">
                  <a:moveTo>
                    <a:pt x="38074" y="0"/>
                  </a:moveTo>
                  <a:lnTo>
                    <a:pt x="662101" y="0"/>
                  </a:lnTo>
                  <a:cubicBezTo>
                    <a:pt x="683129" y="0"/>
                    <a:pt x="700175" y="17046"/>
                    <a:pt x="700175" y="38074"/>
                  </a:cubicBezTo>
                  <a:lnTo>
                    <a:pt x="700175" y="38074"/>
                  </a:lnTo>
                  <a:cubicBezTo>
                    <a:pt x="700175" y="48172"/>
                    <a:pt x="696164" y="57856"/>
                    <a:pt x="689024" y="64996"/>
                  </a:cubicBezTo>
                  <a:cubicBezTo>
                    <a:pt x="681884" y="72137"/>
                    <a:pt x="672199" y="76148"/>
                    <a:pt x="662101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100000"/>
                  </a:srgbClr>
                </a:gs>
                <a:gs pos="100000">
                  <a:srgbClr val="55E623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700175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096875" y="2488434"/>
            <a:ext cx="6810126" cy="144060"/>
            <a:chOff x="0" y="0"/>
            <a:chExt cx="2182929" cy="761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82929" cy="76148"/>
            </a:xfrm>
            <a:custGeom>
              <a:avLst/>
              <a:gdLst/>
              <a:ahLst/>
              <a:cxnLst/>
              <a:rect l="l" t="t" r="r" b="b"/>
              <a:pathLst>
                <a:path w="2182929" h="76148">
                  <a:moveTo>
                    <a:pt x="35813" y="0"/>
                  </a:moveTo>
                  <a:lnTo>
                    <a:pt x="2147117" y="0"/>
                  </a:lnTo>
                  <a:cubicBezTo>
                    <a:pt x="2166895" y="0"/>
                    <a:pt x="2182929" y="16034"/>
                    <a:pt x="2182929" y="35813"/>
                  </a:cubicBezTo>
                  <a:lnTo>
                    <a:pt x="2182929" y="40335"/>
                  </a:lnTo>
                  <a:cubicBezTo>
                    <a:pt x="2182929" y="49833"/>
                    <a:pt x="2179156" y="58943"/>
                    <a:pt x="2172440" y="65659"/>
                  </a:cubicBezTo>
                  <a:cubicBezTo>
                    <a:pt x="2165724" y="72375"/>
                    <a:pt x="2156615" y="76148"/>
                    <a:pt x="2147117" y="76148"/>
                  </a:cubicBezTo>
                  <a:lnTo>
                    <a:pt x="35813" y="76148"/>
                  </a:lnTo>
                  <a:cubicBezTo>
                    <a:pt x="16034" y="76148"/>
                    <a:pt x="0" y="60114"/>
                    <a:pt x="0" y="40335"/>
                  </a:cubicBezTo>
                  <a:lnTo>
                    <a:pt x="0" y="35813"/>
                  </a:lnTo>
                  <a:cubicBezTo>
                    <a:pt x="0" y="16034"/>
                    <a:pt x="16034" y="0"/>
                    <a:pt x="3581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7625"/>
              <a:ext cx="2182929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14430454" y="77831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9"/>
                </a:lnTo>
                <a:lnTo>
                  <a:pt x="0" y="21700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3143" y="1028700"/>
            <a:ext cx="9516902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</a:pPr>
            <a:r>
              <a:rPr lang="en-US" sz="8000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TÍTULO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13143" y="3478105"/>
            <a:ext cx="12763105" cy="1358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262"/>
              </a:lnSpc>
            </a:pPr>
            <a:r>
              <a:rPr lang="en-US" sz="684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3073124" y="8873706"/>
            <a:ext cx="3536314" cy="384594"/>
            <a:chOff x="0" y="0"/>
            <a:chExt cx="700175" cy="7614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00175" cy="76148"/>
            </a:xfrm>
            <a:custGeom>
              <a:avLst/>
              <a:gdLst/>
              <a:ahLst/>
              <a:cxnLst/>
              <a:rect l="l" t="t" r="r" b="b"/>
              <a:pathLst>
                <a:path w="700175" h="76148">
                  <a:moveTo>
                    <a:pt x="38074" y="0"/>
                  </a:moveTo>
                  <a:lnTo>
                    <a:pt x="662101" y="0"/>
                  </a:lnTo>
                  <a:cubicBezTo>
                    <a:pt x="683129" y="0"/>
                    <a:pt x="700175" y="17046"/>
                    <a:pt x="700175" y="38074"/>
                  </a:cubicBezTo>
                  <a:lnTo>
                    <a:pt x="700175" y="38074"/>
                  </a:lnTo>
                  <a:cubicBezTo>
                    <a:pt x="700175" y="48172"/>
                    <a:pt x="696164" y="57856"/>
                    <a:pt x="689024" y="64996"/>
                  </a:cubicBezTo>
                  <a:cubicBezTo>
                    <a:pt x="681884" y="72137"/>
                    <a:pt x="672199" y="76148"/>
                    <a:pt x="662101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100000"/>
                  </a:srgbClr>
                </a:gs>
                <a:gs pos="100000">
                  <a:srgbClr val="55E623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700175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096874" y="2247900"/>
            <a:ext cx="11025129" cy="384594"/>
            <a:chOff x="0" y="0"/>
            <a:chExt cx="2182929" cy="761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82929" cy="76148"/>
            </a:xfrm>
            <a:custGeom>
              <a:avLst/>
              <a:gdLst/>
              <a:ahLst/>
              <a:cxnLst/>
              <a:rect l="l" t="t" r="r" b="b"/>
              <a:pathLst>
                <a:path w="2182929" h="76148">
                  <a:moveTo>
                    <a:pt x="35813" y="0"/>
                  </a:moveTo>
                  <a:lnTo>
                    <a:pt x="2147117" y="0"/>
                  </a:lnTo>
                  <a:cubicBezTo>
                    <a:pt x="2166895" y="0"/>
                    <a:pt x="2182929" y="16034"/>
                    <a:pt x="2182929" y="35813"/>
                  </a:cubicBezTo>
                  <a:lnTo>
                    <a:pt x="2182929" y="40335"/>
                  </a:lnTo>
                  <a:cubicBezTo>
                    <a:pt x="2182929" y="49833"/>
                    <a:pt x="2179156" y="58943"/>
                    <a:pt x="2172440" y="65659"/>
                  </a:cubicBezTo>
                  <a:cubicBezTo>
                    <a:pt x="2165724" y="72375"/>
                    <a:pt x="2156615" y="76148"/>
                    <a:pt x="2147117" y="76148"/>
                  </a:cubicBezTo>
                  <a:lnTo>
                    <a:pt x="35813" y="76148"/>
                  </a:lnTo>
                  <a:cubicBezTo>
                    <a:pt x="16034" y="76148"/>
                    <a:pt x="0" y="60114"/>
                    <a:pt x="0" y="40335"/>
                  </a:cubicBezTo>
                  <a:lnTo>
                    <a:pt x="0" y="35813"/>
                  </a:lnTo>
                  <a:cubicBezTo>
                    <a:pt x="0" y="16034"/>
                    <a:pt x="16034" y="0"/>
                    <a:pt x="3581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7625"/>
              <a:ext cx="2182929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14430454" y="77831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9"/>
                </a:lnTo>
                <a:lnTo>
                  <a:pt x="0" y="21700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3143" y="1028700"/>
            <a:ext cx="9516902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</a:pPr>
            <a:r>
              <a:rPr lang="en-US" sz="8000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TÍTULO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713143" y="3478105"/>
            <a:ext cx="12763105" cy="1358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262"/>
              </a:lnSpc>
            </a:pPr>
            <a:r>
              <a:rPr lang="en-US" sz="684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3073124" y="8873706"/>
            <a:ext cx="3536314" cy="384594"/>
            <a:chOff x="0" y="0"/>
            <a:chExt cx="700175" cy="7614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00175" cy="76148"/>
            </a:xfrm>
            <a:custGeom>
              <a:avLst/>
              <a:gdLst/>
              <a:ahLst/>
              <a:cxnLst/>
              <a:rect l="l" t="t" r="r" b="b"/>
              <a:pathLst>
                <a:path w="700175" h="76148">
                  <a:moveTo>
                    <a:pt x="38074" y="0"/>
                  </a:moveTo>
                  <a:lnTo>
                    <a:pt x="662101" y="0"/>
                  </a:lnTo>
                  <a:cubicBezTo>
                    <a:pt x="683129" y="0"/>
                    <a:pt x="700175" y="17046"/>
                    <a:pt x="700175" y="38074"/>
                  </a:cubicBezTo>
                  <a:lnTo>
                    <a:pt x="700175" y="38074"/>
                  </a:lnTo>
                  <a:cubicBezTo>
                    <a:pt x="700175" y="48172"/>
                    <a:pt x="696164" y="57856"/>
                    <a:pt x="689024" y="64996"/>
                  </a:cubicBezTo>
                  <a:cubicBezTo>
                    <a:pt x="681884" y="72137"/>
                    <a:pt x="672199" y="76148"/>
                    <a:pt x="662101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100000"/>
                  </a:srgbClr>
                </a:gs>
                <a:gs pos="100000">
                  <a:srgbClr val="55E623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700175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858000" y="2300398"/>
            <a:ext cx="11025129" cy="384594"/>
            <a:chOff x="0" y="0"/>
            <a:chExt cx="2182929" cy="761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82929" cy="76148"/>
            </a:xfrm>
            <a:custGeom>
              <a:avLst/>
              <a:gdLst/>
              <a:ahLst/>
              <a:cxnLst/>
              <a:rect l="l" t="t" r="r" b="b"/>
              <a:pathLst>
                <a:path w="2182929" h="76148">
                  <a:moveTo>
                    <a:pt x="35813" y="0"/>
                  </a:moveTo>
                  <a:lnTo>
                    <a:pt x="2147117" y="0"/>
                  </a:lnTo>
                  <a:cubicBezTo>
                    <a:pt x="2166895" y="0"/>
                    <a:pt x="2182929" y="16034"/>
                    <a:pt x="2182929" y="35813"/>
                  </a:cubicBezTo>
                  <a:lnTo>
                    <a:pt x="2182929" y="40335"/>
                  </a:lnTo>
                  <a:cubicBezTo>
                    <a:pt x="2182929" y="49833"/>
                    <a:pt x="2179156" y="58943"/>
                    <a:pt x="2172440" y="65659"/>
                  </a:cubicBezTo>
                  <a:cubicBezTo>
                    <a:pt x="2165724" y="72375"/>
                    <a:pt x="2156615" y="76148"/>
                    <a:pt x="2147117" y="76148"/>
                  </a:cubicBezTo>
                  <a:lnTo>
                    <a:pt x="35813" y="76148"/>
                  </a:lnTo>
                  <a:cubicBezTo>
                    <a:pt x="16034" y="76148"/>
                    <a:pt x="0" y="60114"/>
                    <a:pt x="0" y="40335"/>
                  </a:cubicBezTo>
                  <a:lnTo>
                    <a:pt x="0" y="35813"/>
                  </a:lnTo>
                  <a:cubicBezTo>
                    <a:pt x="0" y="16034"/>
                    <a:pt x="16034" y="0"/>
                    <a:pt x="3581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7625"/>
              <a:ext cx="2182929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14430454" y="77831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9"/>
                </a:lnTo>
                <a:lnTo>
                  <a:pt x="0" y="21700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3143" y="1028700"/>
            <a:ext cx="9516902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</a:pPr>
            <a:r>
              <a:rPr lang="en-US" sz="80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Referências</a:t>
            </a:r>
            <a:endParaRPr lang="en-US" sz="8000" b="1" dirty="0">
              <a:solidFill>
                <a:srgbClr val="000000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3143" y="3478105"/>
            <a:ext cx="12763105" cy="1110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262"/>
              </a:lnSpc>
            </a:pPr>
            <a:r>
              <a:rPr lang="en-US" sz="40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endParaRPr lang="en-US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7262871" y="2300398"/>
            <a:ext cx="11025129" cy="384594"/>
            <a:chOff x="0" y="0"/>
            <a:chExt cx="2182929" cy="7614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82929" cy="76148"/>
            </a:xfrm>
            <a:custGeom>
              <a:avLst/>
              <a:gdLst/>
              <a:ahLst/>
              <a:cxnLst/>
              <a:rect l="l" t="t" r="r" b="b"/>
              <a:pathLst>
                <a:path w="2182929" h="76148">
                  <a:moveTo>
                    <a:pt x="35813" y="0"/>
                  </a:moveTo>
                  <a:lnTo>
                    <a:pt x="2147117" y="0"/>
                  </a:lnTo>
                  <a:cubicBezTo>
                    <a:pt x="2166895" y="0"/>
                    <a:pt x="2182929" y="16034"/>
                    <a:pt x="2182929" y="35813"/>
                  </a:cubicBezTo>
                  <a:lnTo>
                    <a:pt x="2182929" y="40335"/>
                  </a:lnTo>
                  <a:cubicBezTo>
                    <a:pt x="2182929" y="49833"/>
                    <a:pt x="2179156" y="58943"/>
                    <a:pt x="2172440" y="65659"/>
                  </a:cubicBezTo>
                  <a:cubicBezTo>
                    <a:pt x="2165724" y="72375"/>
                    <a:pt x="2156615" y="76148"/>
                    <a:pt x="2147117" y="76148"/>
                  </a:cubicBezTo>
                  <a:lnTo>
                    <a:pt x="35813" y="76148"/>
                  </a:lnTo>
                  <a:cubicBezTo>
                    <a:pt x="16034" y="76148"/>
                    <a:pt x="0" y="60114"/>
                    <a:pt x="0" y="40335"/>
                  </a:cubicBezTo>
                  <a:lnTo>
                    <a:pt x="0" y="35813"/>
                  </a:lnTo>
                  <a:cubicBezTo>
                    <a:pt x="0" y="16034"/>
                    <a:pt x="16034" y="0"/>
                    <a:pt x="3581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2182929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14430454" y="77831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9"/>
                </a:lnTo>
                <a:lnTo>
                  <a:pt x="0" y="21700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Freeform 8"/>
          <p:cNvSpPr/>
          <p:nvPr/>
        </p:nvSpPr>
        <p:spPr>
          <a:xfrm>
            <a:off x="393406" y="7557861"/>
            <a:ext cx="3715155" cy="2476770"/>
          </a:xfrm>
          <a:custGeom>
            <a:avLst/>
            <a:gdLst/>
            <a:ahLst/>
            <a:cxnLst/>
            <a:rect l="l" t="t" r="r" b="b"/>
            <a:pathLst>
              <a:path w="3715155" h="2476770">
                <a:moveTo>
                  <a:pt x="0" y="0"/>
                </a:moveTo>
                <a:lnTo>
                  <a:pt x="3715155" y="0"/>
                </a:lnTo>
                <a:lnTo>
                  <a:pt x="3715155" y="2476771"/>
                </a:lnTo>
                <a:lnTo>
                  <a:pt x="0" y="24767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" name="Freeform 9"/>
          <p:cNvSpPr/>
          <p:nvPr/>
        </p:nvSpPr>
        <p:spPr>
          <a:xfrm>
            <a:off x="15126739" y="7128642"/>
            <a:ext cx="2113511" cy="2476770"/>
          </a:xfrm>
          <a:custGeom>
            <a:avLst/>
            <a:gdLst/>
            <a:ahLst/>
            <a:cxnLst/>
            <a:rect l="l" t="t" r="r" b="b"/>
            <a:pathLst>
              <a:path w="2113511" h="2476770">
                <a:moveTo>
                  <a:pt x="0" y="0"/>
                </a:moveTo>
                <a:lnTo>
                  <a:pt x="2113511" y="0"/>
                </a:lnTo>
                <a:lnTo>
                  <a:pt x="2113511" y="2476771"/>
                </a:lnTo>
                <a:lnTo>
                  <a:pt x="0" y="2476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609731" y="4778246"/>
            <a:ext cx="5449973" cy="5449973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56E623"/>
              </a:solidFill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123825"/>
              <a:ext cx="660400" cy="61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152400" y="-52294"/>
            <a:ext cx="3807309" cy="380730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56E623"/>
              </a:solidFill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123825"/>
              <a:ext cx="660400" cy="612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28700" y="1028700"/>
            <a:ext cx="7072629" cy="384594"/>
            <a:chOff x="0" y="0"/>
            <a:chExt cx="1400351" cy="7614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00351" cy="76148"/>
            </a:xfrm>
            <a:custGeom>
              <a:avLst/>
              <a:gdLst/>
              <a:ahLst/>
              <a:cxnLst/>
              <a:rect l="l" t="t" r="r" b="b"/>
              <a:pathLst>
                <a:path w="1400351" h="76148">
                  <a:moveTo>
                    <a:pt x="38074" y="0"/>
                  </a:moveTo>
                  <a:lnTo>
                    <a:pt x="1362277" y="0"/>
                  </a:lnTo>
                  <a:cubicBezTo>
                    <a:pt x="1383305" y="0"/>
                    <a:pt x="1400351" y="17046"/>
                    <a:pt x="1400351" y="38074"/>
                  </a:cubicBezTo>
                  <a:lnTo>
                    <a:pt x="1400351" y="38074"/>
                  </a:lnTo>
                  <a:cubicBezTo>
                    <a:pt x="1400351" y="48172"/>
                    <a:pt x="1396339" y="57856"/>
                    <a:pt x="1389199" y="64996"/>
                  </a:cubicBezTo>
                  <a:cubicBezTo>
                    <a:pt x="1382059" y="72137"/>
                    <a:pt x="1372375" y="76148"/>
                    <a:pt x="1362277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56E623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47625"/>
              <a:ext cx="1400351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7719978" y="8798917"/>
            <a:ext cx="9539322" cy="384594"/>
            <a:chOff x="0" y="0"/>
            <a:chExt cx="1888746" cy="7614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888746" cy="76148"/>
            </a:xfrm>
            <a:custGeom>
              <a:avLst/>
              <a:gdLst/>
              <a:ahLst/>
              <a:cxnLst/>
              <a:rect l="l" t="t" r="r" b="b"/>
              <a:pathLst>
                <a:path w="1888746" h="76148">
                  <a:moveTo>
                    <a:pt x="38074" y="0"/>
                  </a:moveTo>
                  <a:lnTo>
                    <a:pt x="1850672" y="0"/>
                  </a:lnTo>
                  <a:cubicBezTo>
                    <a:pt x="1871700" y="0"/>
                    <a:pt x="1888746" y="17046"/>
                    <a:pt x="1888746" y="38074"/>
                  </a:cubicBezTo>
                  <a:lnTo>
                    <a:pt x="1888746" y="38074"/>
                  </a:lnTo>
                  <a:cubicBezTo>
                    <a:pt x="1888746" y="48172"/>
                    <a:pt x="1884734" y="57856"/>
                    <a:pt x="1877594" y="64996"/>
                  </a:cubicBezTo>
                  <a:cubicBezTo>
                    <a:pt x="1870454" y="72137"/>
                    <a:pt x="1860770" y="76148"/>
                    <a:pt x="1850672" y="76148"/>
                  </a:cubicBezTo>
                  <a:lnTo>
                    <a:pt x="38074" y="76148"/>
                  </a:lnTo>
                  <a:cubicBezTo>
                    <a:pt x="17046" y="76148"/>
                    <a:pt x="0" y="59102"/>
                    <a:pt x="0" y="38074"/>
                  </a:cubicBezTo>
                  <a:lnTo>
                    <a:pt x="0" y="38074"/>
                  </a:lnTo>
                  <a:cubicBezTo>
                    <a:pt x="0" y="17046"/>
                    <a:pt x="17046" y="0"/>
                    <a:pt x="380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100000"/>
                  </a:srgbClr>
                </a:gs>
                <a:gs pos="100000">
                  <a:srgbClr val="55E623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47625"/>
              <a:ext cx="1888746" cy="285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0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646579" y="5425117"/>
            <a:ext cx="4788142" cy="1965528"/>
            <a:chOff x="0" y="0"/>
            <a:chExt cx="1217639" cy="49984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217639" cy="499840"/>
            </a:xfrm>
            <a:custGeom>
              <a:avLst/>
              <a:gdLst/>
              <a:ahLst/>
              <a:cxnLst/>
              <a:rect l="l" t="t" r="r" b="b"/>
              <a:pathLst>
                <a:path w="1217639" h="499840">
                  <a:moveTo>
                    <a:pt x="40422" y="0"/>
                  </a:moveTo>
                  <a:lnTo>
                    <a:pt x="1177217" y="0"/>
                  </a:lnTo>
                  <a:cubicBezTo>
                    <a:pt x="1199542" y="0"/>
                    <a:pt x="1217639" y="18098"/>
                    <a:pt x="1217639" y="40422"/>
                  </a:cubicBezTo>
                  <a:lnTo>
                    <a:pt x="1217639" y="459418"/>
                  </a:lnTo>
                  <a:cubicBezTo>
                    <a:pt x="1217639" y="470138"/>
                    <a:pt x="1213381" y="480420"/>
                    <a:pt x="1205800" y="488001"/>
                  </a:cubicBezTo>
                  <a:cubicBezTo>
                    <a:pt x="1198219" y="495581"/>
                    <a:pt x="1187938" y="499840"/>
                    <a:pt x="1177217" y="499840"/>
                  </a:cubicBezTo>
                  <a:lnTo>
                    <a:pt x="40422" y="499840"/>
                  </a:lnTo>
                  <a:cubicBezTo>
                    <a:pt x="29702" y="499840"/>
                    <a:pt x="19420" y="495581"/>
                    <a:pt x="11839" y="488001"/>
                  </a:cubicBezTo>
                  <a:cubicBezTo>
                    <a:pt x="4259" y="480420"/>
                    <a:pt x="0" y="470138"/>
                    <a:pt x="0" y="459418"/>
                  </a:cubicBezTo>
                  <a:lnTo>
                    <a:pt x="0" y="40422"/>
                  </a:lnTo>
                  <a:cubicBezTo>
                    <a:pt x="0" y="29702"/>
                    <a:pt x="4259" y="19420"/>
                    <a:pt x="11839" y="11839"/>
                  </a:cubicBezTo>
                  <a:cubicBezTo>
                    <a:pt x="19420" y="4259"/>
                    <a:pt x="29702" y="0"/>
                    <a:pt x="40422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76200"/>
              <a:ext cx="1217639" cy="4236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24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7197588" y="5962089"/>
            <a:ext cx="382574" cy="273062"/>
          </a:xfrm>
          <a:custGeom>
            <a:avLst/>
            <a:gdLst/>
            <a:ahLst/>
            <a:cxnLst/>
            <a:rect l="l" t="t" r="r" b="b"/>
            <a:pathLst>
              <a:path w="382574" h="273062">
                <a:moveTo>
                  <a:pt x="0" y="0"/>
                </a:moveTo>
                <a:lnTo>
                  <a:pt x="382574" y="0"/>
                </a:lnTo>
                <a:lnTo>
                  <a:pt x="382574" y="273062"/>
                </a:lnTo>
                <a:lnTo>
                  <a:pt x="0" y="2730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8" name="TextBox 18"/>
          <p:cNvSpPr txBox="1"/>
          <p:nvPr/>
        </p:nvSpPr>
        <p:spPr>
          <a:xfrm>
            <a:off x="4786406" y="2878715"/>
            <a:ext cx="8715189" cy="857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600"/>
              </a:lnSpc>
            </a:pPr>
            <a:r>
              <a:rPr lang="en-US" sz="6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Contato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821589" y="5876370"/>
            <a:ext cx="4494892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>
                <a:solidFill>
                  <a:srgbClr val="000000">
                    <a:alpha val="64706"/>
                  </a:srgbClr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ola@grandesite.com.br</a:t>
            </a:r>
          </a:p>
        </p:txBody>
      </p:sp>
      <p:sp>
        <p:nvSpPr>
          <p:cNvPr id="20" name="Freeform 20"/>
          <p:cNvSpPr/>
          <p:nvPr/>
        </p:nvSpPr>
        <p:spPr>
          <a:xfrm>
            <a:off x="14430454" y="77831"/>
            <a:ext cx="3337897" cy="2170069"/>
          </a:xfrm>
          <a:custGeom>
            <a:avLst/>
            <a:gdLst/>
            <a:ahLst/>
            <a:cxnLst/>
            <a:rect l="l" t="t" r="r" b="b"/>
            <a:pathLst>
              <a:path w="3337897" h="2170069">
                <a:moveTo>
                  <a:pt x="0" y="0"/>
                </a:moveTo>
                <a:lnTo>
                  <a:pt x="3337897" y="0"/>
                </a:lnTo>
                <a:lnTo>
                  <a:pt x="3337897" y="2170069"/>
                </a:lnTo>
                <a:lnTo>
                  <a:pt x="0" y="217006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</Words>
  <Application>Microsoft Office PowerPoint</Application>
  <PresentationFormat>Personalizar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Montserrat Bold</vt:lpstr>
      <vt:lpstr>Montserrat</vt:lpstr>
      <vt:lpstr>Montserrat Semi-Bold</vt:lpstr>
      <vt:lpstr>Times New Roman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branca profissional tecnologia</dc:title>
  <dc:creator>Vanderleia da Silva Oliveira</dc:creator>
  <cp:lastModifiedBy>Vanderleia da Silva Oliveira</cp:lastModifiedBy>
  <cp:revision>5</cp:revision>
  <dcterms:created xsi:type="dcterms:W3CDTF">2006-08-16T00:00:00Z</dcterms:created>
  <dcterms:modified xsi:type="dcterms:W3CDTF">2025-07-21T14:05:11Z</dcterms:modified>
  <dc:identifier>DAGtzdpOKvY</dc:identifier>
</cp:coreProperties>
</file>