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82CE"/>
    <a:srgbClr val="E20000"/>
    <a:srgbClr val="D20000"/>
    <a:srgbClr val="B9212F"/>
    <a:srgbClr val="000000"/>
    <a:srgbClr val="F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69E202-7838-292A-9206-5F8BC59FF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C94DD2-235E-8B05-95E9-66A8C295AD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9E87A1-BAB9-EB3A-7794-D21095401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BBE1-D12D-4BD4-80F5-37CD0FF5022B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E0C091-8AB0-FEA1-519A-D300BF9A1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E5D3FE8-C1DE-416D-80C0-87B2008E6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833D1-084F-4D3A-A827-043556A120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7303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D7948F-B913-877F-6FD2-AF81CF7C2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1E8D7CB-0AB8-83AC-13AE-EBB6042A9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733EDD-07AF-327E-B26C-884BD5222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BBE1-D12D-4BD4-80F5-37CD0FF5022B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CC4750-DE59-0E01-2460-61D56920A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4BE40F-4B95-93D2-A56A-E090BAE51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833D1-084F-4D3A-A827-043556A120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0877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C60B5C4-B6B8-E826-2C5E-3B03435997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47CE44D-8C16-4A6C-6A19-6E4A3C2E2D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CD1C84-AE22-284F-87BB-C03BA7912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BBE1-D12D-4BD4-80F5-37CD0FF5022B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700B92-5452-A9FB-54F3-3DF389A34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27AA8E-5B20-ED8B-DF95-91C555E24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833D1-084F-4D3A-A827-043556A120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9201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3AF87D-7C01-90DA-90C9-1AE2B47A9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77EEA9-92AF-E5C1-D410-FF3DF44A3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E6DF67-0C99-7BDD-E8AA-A3CD6FB0D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BBE1-D12D-4BD4-80F5-37CD0FF5022B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B62E67-D8B4-86A8-61E6-47E98FB86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5543F3-8CC5-2133-399C-3C894137B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833D1-084F-4D3A-A827-043556A120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5712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DFC8B1-D108-B0C6-D8F2-ED05B6A3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49960F2-8759-D797-B13A-0228D0B80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3727DE-34A9-920E-EA08-1DC51FA93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BBE1-D12D-4BD4-80F5-37CD0FF5022B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D31D180-A33F-C3AF-6046-3DDD42243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F1D9C7B-224F-EFB9-E0FD-4634D09CA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833D1-084F-4D3A-A827-043556A120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4932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895448-5F33-8E6B-F4D6-B90B94595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2A7080-E29E-CDB8-6DC8-C956935824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CE2962A-688B-26D7-C27F-448AE5BAD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AA3CA17-3FA9-91F4-3920-BE435017B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BBE1-D12D-4BD4-80F5-37CD0FF5022B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945EEE0-E9AE-F593-70EF-FF90BC096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C46958E-BB1B-FE58-FBDF-1210A60ED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833D1-084F-4D3A-A827-043556A120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512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DA2B10-05DC-1020-6B97-9A6667C6F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22A3E67-A2BB-2051-C58D-D5E5B5A2E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B5AD731-A221-8B85-82A8-7D119EB6F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4FCEE0D-4CA1-674B-C334-24DD6E85B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A3F1723-7FE6-1EB9-D16A-1CADEFA27B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FCA673B-8324-5F24-1B07-420152A34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BBE1-D12D-4BD4-80F5-37CD0FF5022B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EC88A85-E56A-7F30-6C09-DD4872997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99F77D1-EC2E-18E0-3743-36F58F50D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833D1-084F-4D3A-A827-043556A120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145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80FC8E-B60A-C2CA-55B7-86A265751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64F60CC-5B8A-25E2-1673-EAEEAD15A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BBE1-D12D-4BD4-80F5-37CD0FF5022B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00FDB7A-1441-A29C-783F-722F0B198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1D0F634-6606-CB50-F328-091216657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833D1-084F-4D3A-A827-043556A120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7941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1247E56-A8E0-CDE7-1CCA-4888963DE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BBE1-D12D-4BD4-80F5-37CD0FF5022B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DC06952-4A29-541C-7601-7074813E8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7B86862-422C-8FCA-F3DB-2FE5B9797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833D1-084F-4D3A-A827-043556A120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290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F98C0C-C7FD-2653-B884-F54EB0E6B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6D44EF-92C4-B2B9-95EA-04AD4F9C0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54342A8-9816-8907-749A-9E3C336A8B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55F591-6620-7918-5EAE-43154FDAB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BBE1-D12D-4BD4-80F5-37CD0FF5022B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9D50588-E14A-A2AD-2AA5-F2EEBF2CA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A9737CE-E518-5633-DBDD-FC2D3E60E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833D1-084F-4D3A-A827-043556A120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5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247804-114F-0826-9F0A-454A9A460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DF0A055-0619-25BE-1BFB-6F1C72119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DE627D3-2C6B-FAD8-DE5C-9A8620E00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DDCFD85-E228-A7EE-3E18-17DABA28F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BBE1-D12D-4BD4-80F5-37CD0FF5022B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31DF476-2810-EF2B-3198-27FE8BF46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243D109-0932-E130-C53E-EA5069FFF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833D1-084F-4D3A-A827-043556A120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7141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7A3FFD7-F270-9962-4D2E-875A9036B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05DFF11-2EC0-35D3-AD23-1B8CABEC6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15E3560-DDAF-4581-3FDC-0A329390BD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13BBE1-D12D-4BD4-80F5-37CD0FF5022B}" type="datetimeFigureOut">
              <a:rPr lang="pt-BR" smtClean="0"/>
              <a:t>07/07/2026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E0AB132-B22C-B928-BFD9-B39A031E30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1B11C19-DC64-C5B8-E6B4-1258C1169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9833D1-084F-4D3A-A827-043556A120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6346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arbosa@hotmail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06DBD84-EDCE-5660-291B-9F4214668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"/>
            <a:ext cx="12191999" cy="79006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F4084A6-C6E2-1415-6DBB-5F10E88426D9}"/>
              </a:ext>
            </a:extLst>
          </p:cNvPr>
          <p:cNvSpPr txBox="1"/>
          <p:nvPr/>
        </p:nvSpPr>
        <p:spPr>
          <a:xfrm>
            <a:off x="476250" y="790068"/>
            <a:ext cx="11239500" cy="1632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EIXO TEMÁTICO</a:t>
            </a:r>
            <a:r>
              <a:rPr lang="pt-BR" sz="1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  <a:endParaRPr lang="pt-BR" sz="7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pt-BR" sz="10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TÍTULO: MODELO DE ESTRUTURA PARA ELABORAÇÃO DO PAINEL</a:t>
            </a:r>
            <a:endParaRPr lang="pt-BR" sz="7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pt-BR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(Indica-se que o título do trabalho no painel seja idêntico ao título do resumo submetido ao evento)</a:t>
            </a:r>
            <a:endParaRPr lang="pt-BR" sz="7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pt-BR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  <a:endParaRPr lang="pt-BR" sz="7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pt-BR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  <a:endParaRPr lang="pt-BR" sz="7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r">
              <a:lnSpc>
                <a:spcPct val="150000"/>
              </a:lnSpc>
              <a:spcAft>
                <a:spcPts val="800"/>
              </a:spcAft>
            </a:pPr>
            <a:r>
              <a:rPr lang="pt-BR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800"/>
              </a:spcAft>
            </a:pPr>
            <a:r>
              <a:rPr lang="pt-BR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838A39B-61FB-3F18-5A50-09C5E3E54614}"/>
              </a:ext>
            </a:extLst>
          </p:cNvPr>
          <p:cNvSpPr txBox="1"/>
          <p:nvPr/>
        </p:nvSpPr>
        <p:spPr>
          <a:xfrm>
            <a:off x="609600" y="1395468"/>
            <a:ext cx="10972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Barbosa, José Maria; Discente do Curso de Graduação em Pedagogia; Universidade Estadual do Norte do Paraná – UENP/CJ; </a:t>
            </a:r>
            <a:r>
              <a:rPr lang="pt-BR" sz="9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barbosa@hotmail.com</a:t>
            </a:r>
            <a:endParaRPr lang="pt-BR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Darci, Silva</a:t>
            </a:r>
            <a:r>
              <a:rPr lang="pt-BR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Graduado em Letras, Mestre e Doutor em Educação pela Universidade Federal do Paraná – UFPR; Professor Adjunto no Departamento de Educação da Universidade; Estadual do Norte do Paraná – UENP/CJ</a:t>
            </a:r>
            <a:endParaRPr lang="pt-BR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351126F-E32A-170E-34A5-B44AB8369734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6096000" y="1764800"/>
            <a:ext cx="0" cy="5093200"/>
          </a:xfrm>
          <a:prstGeom prst="line">
            <a:avLst/>
          </a:prstGeom>
          <a:ln>
            <a:solidFill>
              <a:srgbClr val="F982C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8682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102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Guilherme T. Figueiredo</dc:creator>
  <cp:lastModifiedBy>Cassiano</cp:lastModifiedBy>
  <cp:revision>2</cp:revision>
  <dcterms:created xsi:type="dcterms:W3CDTF">2024-07-03T17:41:57Z</dcterms:created>
  <dcterms:modified xsi:type="dcterms:W3CDTF">2026-07-08T01:51:56Z</dcterms:modified>
</cp:coreProperties>
</file>