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7DEA"/>
    <a:srgbClr val="3BDDE6"/>
    <a:srgbClr val="46FCFF"/>
    <a:srgbClr val="E68C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86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974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1652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7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9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55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539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462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06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4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84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375A04-B5D2-45DF-98DF-4EA59569D5F1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0B1EC1-6F8A-4566-B91B-5EFA5517FC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5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28A8603-8AB6-E421-7E6E-8C2D941AA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C4E8C1D-54AF-047D-D37B-973099C547FE}"/>
              </a:ext>
            </a:extLst>
          </p:cNvPr>
          <p:cNvSpPr txBox="1"/>
          <p:nvPr/>
        </p:nvSpPr>
        <p:spPr>
          <a:xfrm>
            <a:off x="9721183" y="4128063"/>
            <a:ext cx="16101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350" dirty="0"/>
              <a:t>AUTOR 1</a:t>
            </a:r>
          </a:p>
          <a:p>
            <a:pPr algn="r"/>
            <a:r>
              <a:rPr lang="pt-BR" sz="1350" i="1" dirty="0"/>
              <a:t>Universidade X</a:t>
            </a:r>
          </a:p>
          <a:p>
            <a:pPr algn="r"/>
            <a:r>
              <a:rPr lang="pt-BR" sz="1350" dirty="0"/>
              <a:t>AUTOR 2</a:t>
            </a:r>
          </a:p>
          <a:p>
            <a:pPr algn="r"/>
            <a:r>
              <a:rPr lang="pt-BR" sz="1350" i="1" dirty="0"/>
              <a:t>Universidade X</a:t>
            </a:r>
          </a:p>
          <a:p>
            <a:pPr algn="r"/>
            <a:r>
              <a:rPr lang="pt-BR" sz="1350" dirty="0"/>
              <a:t>AUTOR 3</a:t>
            </a:r>
          </a:p>
          <a:p>
            <a:pPr algn="r"/>
            <a:r>
              <a:rPr lang="pt-BR" sz="1350" i="1" dirty="0"/>
              <a:t>Universidade X</a:t>
            </a:r>
          </a:p>
          <a:p>
            <a:pPr algn="r"/>
            <a:r>
              <a:rPr lang="pt-BR" sz="1350" dirty="0"/>
              <a:t>AUTOR 4</a:t>
            </a:r>
          </a:p>
          <a:p>
            <a:pPr algn="r"/>
            <a:r>
              <a:rPr lang="pt-BR" sz="1350" i="1" dirty="0"/>
              <a:t>Universidade X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7CE374-7174-CC6E-5FDC-78BD306F7A09}"/>
              </a:ext>
            </a:extLst>
          </p:cNvPr>
          <p:cNvSpPr txBox="1"/>
          <p:nvPr/>
        </p:nvSpPr>
        <p:spPr>
          <a:xfrm>
            <a:off x="5321067" y="1371534"/>
            <a:ext cx="74046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100" dirty="0"/>
          </a:p>
          <a:p>
            <a:pPr algn="ctr"/>
            <a:r>
              <a:rPr lang="pt-BR" sz="2100" dirty="0"/>
              <a:t>TÍTULO DO TRABALHO </a:t>
            </a:r>
          </a:p>
          <a:p>
            <a:pPr algn="ctr"/>
            <a:r>
              <a:rPr lang="pt-BR" sz="2100" dirty="0"/>
              <a:t>E SUBTÍTULO QUANDO HOUVER</a:t>
            </a:r>
          </a:p>
          <a:p>
            <a:pPr algn="ctr"/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val="120208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29079-8AC1-DBB0-D1D4-01A2D25E4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9C1CDA-2D21-C78A-EC98-1703513ED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969A94C-B67E-8850-F887-9344901B6827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DC7DEA"/>
          </a:solidFill>
          <a:ln>
            <a:solidFill>
              <a:srgbClr val="DC7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54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FBDC1-EF46-3791-6D01-D0C28193A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2CAB66-02E8-CB56-5631-66CD6A111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CA9DA8-0D01-EFE8-D5AB-54E5D973C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BDF7E3-7D68-69AF-7131-BDD782E11F4F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DC7DEA"/>
          </a:solidFill>
          <a:ln>
            <a:solidFill>
              <a:srgbClr val="DC7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307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2F09-565E-EA30-D0C4-6B75824F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1DFC1-DEC0-681B-4469-69E5A85EC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AA3CD0-361A-C25A-6974-C4F45A114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87DFD92-D6F7-D1C4-BE0C-185009522F93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DC7DEA"/>
          </a:solidFill>
          <a:ln>
            <a:solidFill>
              <a:srgbClr val="DC7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16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D92B5-9E0C-B965-6B72-2804F67A3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2B140-748E-976F-ADD4-8B954C44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A8563-EA43-A7BA-7E75-6C718AD3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384E808-A419-C683-96FB-63380A8EE1B2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DC7DEA"/>
          </a:solidFill>
          <a:ln>
            <a:solidFill>
              <a:srgbClr val="DC7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792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CAB64-1CD5-CBD3-2D14-6017626AA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3AEDA-0F8F-933B-5594-6B4DACFA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94DBEC-52B2-A112-6BBB-CF890562F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ED4EE7D-1738-08C8-13FF-744D8D6FFA8E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DC7DEA"/>
          </a:solidFill>
          <a:ln>
            <a:solidFill>
              <a:srgbClr val="DC7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74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23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XIX SEMABIO O impacto contemporâneo das ciências biológicas na humanidade</dc:title>
  <dc:creator>Anna Carolina L. P. de Campos</dc:creator>
  <cp:lastModifiedBy>Cassiano</cp:lastModifiedBy>
  <cp:revision>9</cp:revision>
  <dcterms:created xsi:type="dcterms:W3CDTF">2024-03-12T21:27:08Z</dcterms:created>
  <dcterms:modified xsi:type="dcterms:W3CDTF">2026-07-08T01:08:02Z</dcterms:modified>
</cp:coreProperties>
</file>