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D20000"/>
    <a:srgbClr val="B9212F"/>
    <a:srgbClr val="000000"/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>
        <p:scale>
          <a:sx n="66" d="100"/>
          <a:sy n="66" d="100"/>
        </p:scale>
        <p:origin x="133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9E202-7838-292A-9206-5F8BC59FF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C94DD2-235E-8B05-95E9-66A8C295A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9E87A1-BAB9-EB3A-7794-D2109540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E0C091-8AB0-FEA1-519A-D300BF9A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5D3FE8-C1DE-416D-80C0-87B2008E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30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948F-B913-877F-6FD2-AF81CF7C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E8D7CB-0AB8-83AC-13AE-EBB6042A9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733EDD-07AF-327E-B26C-884BD5222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CC4750-DE59-0E01-2460-61D56920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4BE40F-4B95-93D2-A56A-E090BAE5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87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60B5C4-B6B8-E826-2C5E-3B0343599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7CE44D-8C16-4A6C-6A19-6E4A3C2E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CD1C84-AE22-284F-87BB-C03BA791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700B92-5452-A9FB-54F3-3DF389A34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27AA8E-5B20-ED8B-DF95-91C5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20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3AF87D-7C01-90DA-90C9-1AE2B47A9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77EEA9-92AF-E5C1-D410-FF3DF44A3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E6DF67-0C99-7BDD-E8AA-A3CD6FB0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B62E67-D8B4-86A8-61E6-47E98FB86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5543F3-8CC5-2133-399C-3C894137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71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FC8B1-D108-B0C6-D8F2-ED05B6A3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9960F2-8759-D797-B13A-0228D0B8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3727DE-34A9-920E-EA08-1DC51FA9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31D180-A33F-C3AF-6046-3DDD4224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9C7B-224F-EFB9-E0FD-4634D09C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93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95448-5F33-8E6B-F4D6-B90B94595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2A7080-E29E-CDB8-6DC8-C95693582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CE2962A-688B-26D7-C27F-448AE5BAD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A3CA17-3FA9-91F4-3920-BE435017B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45EEE0-E9AE-F593-70EF-FF90BC09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46958E-BB1B-FE58-FBDF-1210A60E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1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A2B10-05DC-1020-6B97-9A6667C6F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2A3E67-A2BB-2051-C58D-D5E5B5A2E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5AD731-A221-8B85-82A8-7D119EB6F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4FCEE0D-4CA1-674B-C334-24DD6E85B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3F1723-7FE6-1EB9-D16A-1CADEFA27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FCA673B-8324-5F24-1B07-420152A3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EC88A85-E56A-7F30-6C09-DD487299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99F77D1-EC2E-18E0-3743-36F58F50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14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0FC8E-B60A-C2CA-55B7-86A26575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64F60CC-5B8A-25E2-1673-EAEEAD15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0FDB7A-1441-A29C-783F-722F0B19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1D0F634-6606-CB50-F328-09121665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9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1247E56-A8E0-CDE7-1CCA-4888963DE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DC06952-4A29-541C-7601-7074813E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B86862-422C-8FCA-F3DB-2FE5B979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90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F98C0C-C7FD-2653-B884-F54EB0E6B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6D44EF-92C4-B2B9-95EA-04AD4F9C0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4342A8-9816-8907-749A-9E3C336A8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55F591-6620-7918-5EAE-43154FDA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D50588-E14A-A2AD-2AA5-F2EEBF2C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9737CE-E518-5633-DBDD-FC2D3E60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47804-114F-0826-9F0A-454A9A46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F0A055-0619-25BE-1BFB-6F1C72119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E627D3-2C6B-FAD8-DE5C-9A8620E00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DCFD85-E228-A7EE-3E18-17DABA28F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1DF476-2810-EF2B-3198-27FE8BF46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43D109-0932-E130-C53E-EA5069FF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14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7A3FFD7-F270-9962-4D2E-875A9036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5DFF11-2EC0-35D3-AD23-1B8CABEC6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E3560-DDAF-4581-3FDC-0A329390B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13BBE1-D12D-4BD4-80F5-37CD0FF5022B}" type="datetimeFigureOut">
              <a:rPr lang="pt-BR" smtClean="0"/>
              <a:t>03/07/2024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0AB132-B22C-B928-BFD9-B39A031E3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11C19-DC64-C5B8-E6B4-1258C1169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9833D1-084F-4D3A-A827-043556A12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34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rbosa@hot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Texto&#10;&#10;Descrição gerada automaticamente">
            <a:extLst>
              <a:ext uri="{FF2B5EF4-FFF2-40B4-BE49-F238E27FC236}">
                <a16:creationId xmlns:a16="http://schemas.microsoft.com/office/drawing/2014/main" id="{E06DBD84-EDCE-5660-291B-9F4214668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25" y="0"/>
            <a:ext cx="5695950" cy="79006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F4084A6-C6E2-1415-6DBB-5F10E88426D9}"/>
              </a:ext>
            </a:extLst>
          </p:cNvPr>
          <p:cNvSpPr txBox="1"/>
          <p:nvPr/>
        </p:nvSpPr>
        <p:spPr>
          <a:xfrm>
            <a:off x="476250" y="790068"/>
            <a:ext cx="11239500" cy="1632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EIXO TEMÁTICO</a:t>
            </a:r>
            <a:r>
              <a:rPr lang="pt-BR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pt-BR" sz="7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r>
              <a:rPr lang="pt-BR" sz="1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TÍTULO: MODELO DE ESTRUTURA PARA ELABORAÇÃO DO PAINEL</a:t>
            </a:r>
            <a:endParaRPr lang="pt-BR" sz="7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r>
              <a:rPr lang="pt-BR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(Indica-se que o título do trabalho no painel seja idêntico ao título do resumo submetido ao evento)</a:t>
            </a:r>
            <a:endParaRPr lang="pt-BR" sz="7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pt-BR" sz="7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pt-BR" sz="7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pt-BR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pt-BR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838A39B-61FB-3F18-5A50-09C5E3E54614}"/>
              </a:ext>
            </a:extLst>
          </p:cNvPr>
          <p:cNvSpPr txBox="1"/>
          <p:nvPr/>
        </p:nvSpPr>
        <p:spPr>
          <a:xfrm>
            <a:off x="609600" y="1395468"/>
            <a:ext cx="1097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Barbosa, José Maria; Discente do Curso de Graduação em Pedagogia; Universidade Estadual do Norte do Paraná – UENP/CJ; </a:t>
            </a:r>
            <a:r>
              <a:rPr lang="pt-BR" sz="9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barbosa@hotmail.com</a:t>
            </a:r>
            <a:endParaRPr lang="pt-B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Darci, Silva</a:t>
            </a:r>
            <a:r>
              <a:rPr lang="pt-B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Graduado em Letras, Mestre e Doutor em Educação pela Universidade Federal do Paraná – UFPR; Professor Adjunto no Departamento de Educação da Universidade; Estadual do Norte do Paraná – UENP/CJ</a:t>
            </a:r>
            <a:endParaRPr lang="pt-B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5351126F-E32A-170E-34A5-B44AB836973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6096000" y="1764800"/>
            <a:ext cx="0" cy="5093200"/>
          </a:xfrm>
          <a:prstGeom prst="line">
            <a:avLst/>
          </a:prstGeom>
          <a:ln>
            <a:solidFill>
              <a:srgbClr val="E2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tângulo 11">
            <a:extLst>
              <a:ext uri="{FF2B5EF4-FFF2-40B4-BE49-F238E27FC236}">
                <a16:creationId xmlns:a16="http://schemas.microsoft.com/office/drawing/2014/main" id="{5D843005-2EE5-0530-5F09-83907F234965}"/>
              </a:ext>
            </a:extLst>
          </p:cNvPr>
          <p:cNvSpPr/>
          <p:nvPr/>
        </p:nvSpPr>
        <p:spPr>
          <a:xfrm>
            <a:off x="1" y="0"/>
            <a:ext cx="3248024" cy="790067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FF66DCA-76CF-D6DB-04D9-06C6262FDFE5}"/>
              </a:ext>
            </a:extLst>
          </p:cNvPr>
          <p:cNvSpPr/>
          <p:nvPr/>
        </p:nvSpPr>
        <p:spPr>
          <a:xfrm>
            <a:off x="8943976" y="-1"/>
            <a:ext cx="3248024" cy="790067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868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Guilherme T. Figueiredo</dc:creator>
  <cp:lastModifiedBy>Guilherme T. Figueiredo</cp:lastModifiedBy>
  <cp:revision>1</cp:revision>
  <dcterms:created xsi:type="dcterms:W3CDTF">2024-07-03T17:41:57Z</dcterms:created>
  <dcterms:modified xsi:type="dcterms:W3CDTF">2024-07-03T18:01:07Z</dcterms:modified>
</cp:coreProperties>
</file>