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DDE6"/>
    <a:srgbClr val="46FCFF"/>
    <a:srgbClr val="E68C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86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97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65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7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94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55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53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62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06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4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375A04-B5D2-45DF-98DF-4EA59569D5F1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B1EC1-6F8A-4566-B91B-5EFA5517F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5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828A8603-8AB6-E421-7E6E-8C2D941AA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4E8C1D-54AF-047D-D37B-973099C547FE}"/>
              </a:ext>
            </a:extLst>
          </p:cNvPr>
          <p:cNvSpPr txBox="1"/>
          <p:nvPr/>
        </p:nvSpPr>
        <p:spPr>
          <a:xfrm>
            <a:off x="9536625" y="4128063"/>
            <a:ext cx="1610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350" dirty="0"/>
              <a:t>AUTOR 1</a:t>
            </a:r>
          </a:p>
          <a:p>
            <a:pPr algn="r"/>
            <a:r>
              <a:rPr lang="pt-BR" sz="1350" i="1" dirty="0"/>
              <a:t>Universidade X</a:t>
            </a:r>
          </a:p>
          <a:p>
            <a:pPr algn="r"/>
            <a:r>
              <a:rPr lang="pt-BR" sz="1350" dirty="0"/>
              <a:t>AUTOR 2</a:t>
            </a:r>
          </a:p>
          <a:p>
            <a:pPr algn="r"/>
            <a:r>
              <a:rPr lang="pt-BR" sz="1350" i="1" dirty="0"/>
              <a:t>Universidade X</a:t>
            </a:r>
          </a:p>
          <a:p>
            <a:pPr algn="r"/>
            <a:r>
              <a:rPr lang="pt-BR" sz="1350" dirty="0"/>
              <a:t>AUTOR 3</a:t>
            </a:r>
          </a:p>
          <a:p>
            <a:pPr algn="r"/>
            <a:r>
              <a:rPr lang="pt-BR" sz="1350" i="1" dirty="0"/>
              <a:t>Universidade X</a:t>
            </a:r>
          </a:p>
          <a:p>
            <a:pPr algn="r"/>
            <a:r>
              <a:rPr lang="pt-BR" sz="1350" dirty="0"/>
              <a:t>AUTOR 4</a:t>
            </a:r>
          </a:p>
          <a:p>
            <a:pPr algn="r"/>
            <a:r>
              <a:rPr lang="pt-BR" sz="1350" i="1" dirty="0"/>
              <a:t>Universidade X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67CE374-7174-CC6E-5FDC-78BD306F7A09}"/>
              </a:ext>
            </a:extLst>
          </p:cNvPr>
          <p:cNvSpPr txBox="1"/>
          <p:nvPr/>
        </p:nvSpPr>
        <p:spPr>
          <a:xfrm>
            <a:off x="5170065" y="1371534"/>
            <a:ext cx="7404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100" dirty="0"/>
          </a:p>
          <a:p>
            <a:pPr algn="ctr"/>
            <a:r>
              <a:rPr lang="pt-BR" sz="2100" dirty="0"/>
              <a:t>TÍTULO DO TRABALHO </a:t>
            </a:r>
          </a:p>
          <a:p>
            <a:pPr algn="ctr"/>
            <a:r>
              <a:rPr lang="pt-BR" sz="2100" dirty="0"/>
              <a:t>E SUBTÍTULO QUANDO HOUVER</a:t>
            </a:r>
          </a:p>
          <a:p>
            <a:pPr algn="ctr"/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120208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29079-8AC1-DBB0-D1D4-01A2D25E4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9C1CDA-2D21-C78A-EC98-1703513ED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8969A94C-B67E-8850-F887-9344901B6827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254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76E82-1ACF-D4C5-AC3D-9B1ABDE7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73D590-3FEB-E32B-1C5B-132851FE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8458920-D7ED-7F51-0E60-0977D335E1F6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90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6E585-CDDB-582A-D60B-2B1441BE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638BB3-77D6-2EEE-BDDE-9B5B6005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296DE17-BE33-D674-0E9D-B616BBDD0E7E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4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F38611-75B3-77BE-A456-E4270AB6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2CAFF7-B0A2-0C62-8B2A-E2DF209DC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DFF3809-D62E-C93F-36A2-3B520B0B1966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58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3B8C8-F556-91F2-2C5F-8052A5AAF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C1431F-BC23-27EC-C66B-E099D8367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BFD44C4-79CB-E148-83E0-8E0E9862B8B3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736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23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XIX SEMABIO O impacto contemporâneo das ciências biológicas na humanidade</dc:title>
  <dc:creator>Anna Carolina L. P. de Campos</dc:creator>
  <cp:lastModifiedBy>Guilherme T. Figueiredo</cp:lastModifiedBy>
  <cp:revision>8</cp:revision>
  <dcterms:created xsi:type="dcterms:W3CDTF">2024-03-12T21:27:08Z</dcterms:created>
  <dcterms:modified xsi:type="dcterms:W3CDTF">2024-06-10T17:54:13Z</dcterms:modified>
</cp:coreProperties>
</file>