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1" r:id="rId2"/>
    <p:sldId id="258" r:id="rId3"/>
    <p:sldId id="260" r:id="rId4"/>
    <p:sldId id="262" r:id="rId5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388"/>
    <p:restoredTop sz="94687"/>
  </p:normalViewPr>
  <p:slideViewPr>
    <p:cSldViewPr snapToGrid="0">
      <p:cViewPr>
        <p:scale>
          <a:sx n="50" d="100"/>
          <a:sy n="50" d="100"/>
        </p:scale>
        <p:origin x="1168" y="13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5E4F172-28FA-DC77-09AE-37A6F4EE40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DCB05BE-8293-5D48-465B-A5CFE85D16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3B9D556-C94A-3969-505E-940115B1CE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8774E-E385-3D49-A764-FC6B1291FD11}" type="datetimeFigureOut">
              <a:rPr lang="pt-BR" smtClean="0"/>
              <a:t>31/08/2026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3C71FD5-1A95-87BB-EFA7-5A78875FF7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A9B57E2-A672-5782-7195-EE1DFBA02F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BB26B-0788-784D-9CD3-621CD7FBE08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83488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135C4F6-825A-DA33-F3DF-0ABE72B3D6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F2888A0-C5CF-E3B7-D28A-4723618389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8BDEEF4-D664-6521-E42D-71A4BFF901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8774E-E385-3D49-A764-FC6B1291FD11}" type="datetimeFigureOut">
              <a:rPr lang="pt-BR" smtClean="0"/>
              <a:t>31/08/2026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DD1ABB5-E132-C3CF-24B9-548978DF60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25A98A0-397D-7D7F-5057-9B109BB9B0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BB26B-0788-784D-9CD3-621CD7FBE08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744164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A6A360F-9FBC-E4CB-FC2C-8C9C4D4493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565CD243-4EFB-B73F-9908-B6646B3379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7225966-C8EE-D3D8-24B6-9B1D98FB22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8774E-E385-3D49-A764-FC6B1291FD11}" type="datetimeFigureOut">
              <a:rPr lang="pt-BR" smtClean="0"/>
              <a:t>31/08/2026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706D9D7-3725-CF5F-5DBA-172BD0071D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6C026C5-A05E-509A-6695-12A56782D9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BB26B-0788-784D-9CD3-621CD7FBE08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526325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DABB1F6-F8FC-63EE-1893-61F2B2E6C7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726CD67-8674-9FD5-2D2A-39EA8710DB0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2B8E95E7-EC08-647A-8B7C-80338C7A60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FD7B1E9E-B57A-4CDB-53AC-749FA65E02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8774E-E385-3D49-A764-FC6B1291FD11}" type="datetimeFigureOut">
              <a:rPr lang="pt-BR" smtClean="0"/>
              <a:t>31/08/2026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B209A1CA-8854-F995-B8E2-5E25351C80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ABB4504-73B9-9F1A-5F44-E681AD166C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BB26B-0788-784D-9CD3-621CD7FBE08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465546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8D099E3-6B7F-5BA9-73C5-A34EDF87E1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83D67D1E-31AE-9E7D-D85A-8BD2932983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2B9155EE-9F48-06C8-9799-4DEDFE6A68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60F6B6A7-7A54-B7DC-885F-E5FB31D9C58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ADCD1013-695E-D926-1B24-8A10654590F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BC3316A0-7204-CA54-608B-A7AF41EAE6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8774E-E385-3D49-A764-FC6B1291FD11}" type="datetimeFigureOut">
              <a:rPr lang="pt-BR" smtClean="0"/>
              <a:t>31/08/2026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B1CD96A8-CB66-D246-A686-529B7F75E3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8E9BA488-94C5-9ECE-6E64-E94ABD222C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BB26B-0788-784D-9CD3-621CD7FBE08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936076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92E2253-6C99-678C-6830-B0AB913EAE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3EB69418-9653-F4FE-1EC4-8F9AE5CE3E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8774E-E385-3D49-A764-FC6B1291FD11}" type="datetimeFigureOut">
              <a:rPr lang="pt-BR" smtClean="0"/>
              <a:t>31/08/2026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0AFA33D3-42D7-8D22-F90D-7393BD2098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35341942-8D28-AACA-7F8E-B03BD44DB8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BB26B-0788-784D-9CD3-621CD7FBE08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774265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C716783F-8267-1347-3739-9A0357E779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8774E-E385-3D49-A764-FC6B1291FD11}" type="datetimeFigureOut">
              <a:rPr lang="pt-BR" smtClean="0"/>
              <a:t>31/08/2026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D76E07EE-05DF-2097-F797-7DDA0DBD2F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52145F79-3123-9629-E7C0-5061CDAD05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BB26B-0788-784D-9CD3-621CD7FBE08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898157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582AA77-DA67-E879-F6C3-DB9052E19F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0E9B2B2-1173-41F7-D0DF-29B48E2F06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1D3CD3EA-74B0-7F74-0D60-7FACD462986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FFC45F50-C171-D4DD-08FF-913EFB013E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8774E-E385-3D49-A764-FC6B1291FD11}" type="datetimeFigureOut">
              <a:rPr lang="pt-BR" smtClean="0"/>
              <a:t>31/08/2026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6FE1E66B-69D0-BB01-3AB5-FEC37DB8AB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32C0A3C1-DED8-010B-1367-6F86A726EE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BB26B-0788-784D-9CD3-621CD7FBE08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452443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45E85A8-0CEE-CFF4-DE84-5CEABEF41C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A4E5113E-0982-27FA-80A6-C2000ECAB97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B2A602DB-BC28-5908-62BC-CAC7D68D59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299B8AFA-7B4C-E75F-CDA4-7A80ECCBA1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8774E-E385-3D49-A764-FC6B1291FD11}" type="datetimeFigureOut">
              <a:rPr lang="pt-BR" smtClean="0"/>
              <a:t>31/08/2026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60A66BC3-F64D-8DE8-DBD2-0451738473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B62F28C8-0CBF-30DE-6D8C-60B9871C69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BB26B-0788-784D-9CD3-621CD7FBE08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962738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A3D22BA-1E2A-DF3B-4B7A-61B36CCAA4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E683E6AB-0E7D-28B9-582E-D7C6902DFA0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F350CFF-42FF-9FD9-8D85-F3CC8A6F92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8774E-E385-3D49-A764-FC6B1291FD11}" type="datetimeFigureOut">
              <a:rPr lang="pt-BR" smtClean="0"/>
              <a:t>31/08/2026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B61A061-C996-D0BC-11A8-EE688C05CA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DADB591-B6C8-3FF5-7CDB-3FC41B5C2A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BB26B-0788-784D-9CD3-621CD7FBE08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876133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21308929-4988-6EAB-9B3C-88439EC01BB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A619C39D-7893-83BC-B1E9-19E90017CA8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9F8E2B0-FEBE-5AC5-4514-EB12296034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8774E-E385-3D49-A764-FC6B1291FD11}" type="datetimeFigureOut">
              <a:rPr lang="pt-BR" smtClean="0"/>
              <a:t>31/08/2026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D1E6EF8-3C9D-D570-8AC4-E5317AD003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519D467-BD44-57A5-8105-80565FB962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BB26B-0788-784D-9CD3-621CD7FBE08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392418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BC40C6B6-3FA6-E2DC-B7DB-F85FC4DDC7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E4B0192-FA55-0FD4-E46F-50C91B7E0B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FDA8CB7-16DE-E718-CFA8-375B3191AB0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A98774E-E385-3D49-A764-FC6B1291FD11}" type="datetimeFigureOut">
              <a:rPr lang="pt-BR" smtClean="0"/>
              <a:t>31/08/2026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5A619E5-68E6-4DE0-B39E-07D9A08E0A3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C66EDE0-E6B7-A87A-C081-6D2C2F7710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01BB26B-0788-784D-9CD3-621CD7FBE08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231235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DB034E1-ED50-CFE7-F2F8-0A16C106CE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3" name="Rectangle 32">
            <a:extLst>
              <a:ext uri="{FF2B5EF4-FFF2-40B4-BE49-F238E27FC236}">
                <a16:creationId xmlns:a16="http://schemas.microsoft.com/office/drawing/2014/main" id="{23D09407-53BC-485E-B4CE-BC5E4FC4B2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921DB988-49FC-4608-B0A2-E2F3A40190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ítulo 1">
            <a:extLst>
              <a:ext uri="{FF2B5EF4-FFF2-40B4-BE49-F238E27FC236}">
                <a16:creationId xmlns:a16="http://schemas.microsoft.com/office/drawing/2014/main" id="{86C00B52-B4C4-7F59-CB4B-B5B984DD3B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3467" y="3366101"/>
            <a:ext cx="10640754" cy="775845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endParaRPr lang="en-US" sz="4000" kern="120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E9B930FD-8671-4C4C-ADCF-73AC1D0CD4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9676747" y="0"/>
            <a:ext cx="2514948" cy="2174333"/>
            <a:chOff x="-305" y="-4155"/>
            <a:chExt cx="2514948" cy="2174333"/>
          </a:xfrm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C35B12C1-569C-4E37-AA33-7EF215F201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F23E2660-7810-46F6-8752-187127C830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C991DC45-0378-45B3-B325-FB8F98545E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E228F5BA-5150-4554-B7EA-93F371F3B1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4" name="Espaço Reservado para Conteúdo 3" descr="Texto&#10;&#10;O conteúdo gerado por IA pode estar incorreto.">
            <a:extLst>
              <a:ext uri="{FF2B5EF4-FFF2-40B4-BE49-F238E27FC236}">
                <a16:creationId xmlns:a16="http://schemas.microsoft.com/office/drawing/2014/main" id="{E414A2B8-48DB-DAA7-DF6C-672A9ED5A0F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r="27946" b="1"/>
          <a:stretch>
            <a:fillRect/>
          </a:stretch>
        </p:blipFill>
        <p:spPr>
          <a:xfrm>
            <a:off x="2233516" y="68028"/>
            <a:ext cx="7432288" cy="2836567"/>
          </a:xfrm>
          <a:prstGeom prst="rect">
            <a:avLst/>
          </a:prstGeom>
        </p:spPr>
      </p:pic>
      <p:grpSp>
        <p:nvGrpSpPr>
          <p:cNvPr id="43" name="Group 42">
            <a:extLst>
              <a:ext uri="{FF2B5EF4-FFF2-40B4-BE49-F238E27FC236}">
                <a16:creationId xmlns:a16="http://schemas.microsoft.com/office/drawing/2014/main" id="{383C2651-AE0C-4AE4-8725-E2F9414FE2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 flipH="1">
            <a:off x="-305" y="4322879"/>
            <a:ext cx="3378428" cy="2535121"/>
            <a:chOff x="-305" y="-1"/>
            <a:chExt cx="3832880" cy="2876136"/>
          </a:xfrm>
        </p:grpSpPr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CCE13265-B5D2-47B4-A199-E05F390D5B9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693EBD03-D832-462C-9304-7273698ED4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0D53D3E2-805E-40D2-964F-352BF6D476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B7A9A916-A926-43E6-800F-432ABC3F24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8385917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23D09407-53BC-485E-B4CE-BC5E4FC4B2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21DB988-49FC-4608-B0A2-E2F3A40190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ítulo 1">
            <a:extLst>
              <a:ext uri="{FF2B5EF4-FFF2-40B4-BE49-F238E27FC236}">
                <a16:creationId xmlns:a16="http://schemas.microsoft.com/office/drawing/2014/main" id="{421F37C9-2FE8-B926-B4ED-9BE91AB7FD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5903" y="3399769"/>
            <a:ext cx="10640754" cy="775845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endParaRPr lang="en-US" sz="4000" kern="120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E9B930FD-8671-4C4C-ADCF-73AC1D0CD4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9676747" y="0"/>
            <a:ext cx="2514948" cy="2174333"/>
            <a:chOff x="-305" y="-4155"/>
            <a:chExt cx="2514948" cy="2174333"/>
          </a:xfrm>
        </p:grpSpPr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C35B12C1-569C-4E37-AA33-7EF215F201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F23E2660-7810-46F6-8752-187127C830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C991DC45-0378-45B3-B325-FB8F98545E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E228F5BA-5150-4554-B7EA-93F371F3B1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4" name="Espaço Reservado para Conteúdo 3" descr="Texto&#10;&#10;O conteúdo gerado por IA pode estar incorreto.">
            <a:extLst>
              <a:ext uri="{FF2B5EF4-FFF2-40B4-BE49-F238E27FC236}">
                <a16:creationId xmlns:a16="http://schemas.microsoft.com/office/drawing/2014/main" id="{B2CFA3A5-2F60-C359-39C6-CB6FE23869B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296017" y="5406819"/>
            <a:ext cx="5188121" cy="1426733"/>
          </a:xfrm>
          <a:prstGeom prst="rect">
            <a:avLst/>
          </a:prstGeom>
        </p:spPr>
      </p:pic>
      <p:grpSp>
        <p:nvGrpSpPr>
          <p:cNvPr id="28" name="Group 27">
            <a:extLst>
              <a:ext uri="{FF2B5EF4-FFF2-40B4-BE49-F238E27FC236}">
                <a16:creationId xmlns:a16="http://schemas.microsoft.com/office/drawing/2014/main" id="{383C2651-AE0C-4AE4-8725-E2F9414FE2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 flipH="1">
            <a:off x="-305" y="4322879"/>
            <a:ext cx="3378428" cy="2535121"/>
            <a:chOff x="-305" y="-1"/>
            <a:chExt cx="3832880" cy="2876136"/>
          </a:xfrm>
        </p:grpSpPr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CCE13265-B5D2-47B4-A199-E05F390D5B9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693EBD03-D832-462C-9304-7273698ED4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0D53D3E2-805E-40D2-964F-352BF6D476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B7A9A916-A926-43E6-800F-432ABC3F24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2415162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85204D2-D968-7E0D-3A40-C5D5622118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23D09407-53BC-485E-B4CE-BC5E4FC4B2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21DB988-49FC-4608-B0A2-E2F3A40190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ítulo 1">
            <a:extLst>
              <a:ext uri="{FF2B5EF4-FFF2-40B4-BE49-F238E27FC236}">
                <a16:creationId xmlns:a16="http://schemas.microsoft.com/office/drawing/2014/main" id="{65BA2756-70B2-91C6-95AE-EBACE5569B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5903" y="3399769"/>
            <a:ext cx="10640754" cy="775845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endParaRPr lang="en-US" sz="4000" kern="120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E9B930FD-8671-4C4C-ADCF-73AC1D0CD4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9676747" y="0"/>
            <a:ext cx="2514948" cy="2174333"/>
            <a:chOff x="-305" y="-4155"/>
            <a:chExt cx="2514948" cy="2174333"/>
          </a:xfrm>
        </p:grpSpPr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C35B12C1-569C-4E37-AA33-7EF215F201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F23E2660-7810-46F6-8752-187127C830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C991DC45-0378-45B3-B325-FB8F98545E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E228F5BA-5150-4554-B7EA-93F371F3B1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4" name="Espaço Reservado para Conteúdo 3" descr="Texto&#10;&#10;O conteúdo gerado por IA pode estar incorreto.">
            <a:extLst>
              <a:ext uri="{FF2B5EF4-FFF2-40B4-BE49-F238E27FC236}">
                <a16:creationId xmlns:a16="http://schemas.microsoft.com/office/drawing/2014/main" id="{7C43D889-F3E3-5151-CB28-F7FA6F19062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07879" y="320231"/>
            <a:ext cx="10314789" cy="2836567"/>
          </a:xfrm>
          <a:prstGeom prst="rect">
            <a:avLst/>
          </a:prstGeom>
        </p:spPr>
      </p:pic>
      <p:grpSp>
        <p:nvGrpSpPr>
          <p:cNvPr id="30" name="Group 29">
            <a:extLst>
              <a:ext uri="{FF2B5EF4-FFF2-40B4-BE49-F238E27FC236}">
                <a16:creationId xmlns:a16="http://schemas.microsoft.com/office/drawing/2014/main" id="{383C2651-AE0C-4AE4-8725-E2F9414FE2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 flipH="1">
            <a:off x="-305" y="4322879"/>
            <a:ext cx="3378428" cy="2535121"/>
            <a:chOff x="-305" y="-1"/>
            <a:chExt cx="3832880" cy="2876136"/>
          </a:xfrm>
        </p:grpSpPr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CCE13265-B5D2-47B4-A199-E05F390D5B9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693EBD03-D832-462C-9304-7273698ED4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0D53D3E2-805E-40D2-964F-352BF6D476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B7A9A916-A926-43E6-800F-432ABC3F24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4379086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CC7FAE-7EE3-8E5A-A22D-72D2E67964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ço Reservado para Conteúdo 3" descr="Texto&#10;&#10;O conteúdo gerado por IA pode estar incorreto.">
            <a:extLst>
              <a:ext uri="{FF2B5EF4-FFF2-40B4-BE49-F238E27FC236}">
                <a16:creationId xmlns:a16="http://schemas.microsoft.com/office/drawing/2014/main" id="{0C31D503-FB76-6281-667F-89EFAF81176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27946" b="1"/>
          <a:stretch>
            <a:fillRect/>
          </a:stretch>
        </p:blipFill>
        <p:spPr>
          <a:xfrm>
            <a:off x="8559800" y="10"/>
            <a:ext cx="3668328" cy="1400036"/>
          </a:xfrm>
          <a:prstGeom prst="rect">
            <a:avLst/>
          </a:prstGeom>
        </p:spPr>
      </p:pic>
      <p:sp>
        <p:nvSpPr>
          <p:cNvPr id="15" name="Título 1">
            <a:extLst>
              <a:ext uri="{FF2B5EF4-FFF2-40B4-BE49-F238E27FC236}">
                <a16:creationId xmlns:a16="http://schemas.microsoft.com/office/drawing/2014/main" id="{658559CD-DA9C-52A8-ADD7-0D0E4B4262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4551037"/>
            <a:ext cx="5021782" cy="1509931"/>
          </a:xfrm>
        </p:spPr>
        <p:txBody>
          <a:bodyPr vert="horz" lIns="91440" tIns="45720" rIns="91440" bIns="45720" rtlCol="0">
            <a:normAutofit/>
          </a:bodyPr>
          <a:lstStyle/>
          <a:p>
            <a:endParaRPr lang="en-US" sz="3600" kern="120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A28FF382-3D3F-53B4-1D83-5063D6F277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70247" y="4551037"/>
            <a:ext cx="4926411" cy="1509935"/>
          </a:xfrm>
        </p:spPr>
        <p:txBody>
          <a:bodyPr anchor="ctr">
            <a:normAutofit/>
          </a:bodyPr>
          <a:lstStyle/>
          <a:p>
            <a:endParaRPr lang="en-US" sz="180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836346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0</Words>
  <Application>Microsoft Macintosh PowerPoint</Application>
  <PresentationFormat>Widescreen</PresentationFormat>
  <Paragraphs>0</Paragraphs>
  <Slides>4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4</vt:i4>
      </vt:variant>
    </vt:vector>
  </HeadingPairs>
  <TitlesOfParts>
    <vt:vector size="8" baseType="lpstr">
      <vt:lpstr>Aptos</vt:lpstr>
      <vt:lpstr>Aptos Display</vt:lpstr>
      <vt:lpstr>Arial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Joao Coelho</dc:creator>
  <cp:lastModifiedBy>Joao Coelho</cp:lastModifiedBy>
  <cp:revision>1</cp:revision>
  <dcterms:created xsi:type="dcterms:W3CDTF">2026-08-31T20:25:29Z</dcterms:created>
  <dcterms:modified xsi:type="dcterms:W3CDTF">2026-08-31T20:30:48Z</dcterms:modified>
</cp:coreProperties>
</file>