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9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16"/>
    <p:restoredTop sz="95859"/>
  </p:normalViewPr>
  <p:slideViewPr>
    <p:cSldViewPr snapToGrid="0">
      <p:cViewPr>
        <p:scale>
          <a:sx n="24" d="100"/>
          <a:sy n="24" d="100"/>
        </p:scale>
        <p:origin x="83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48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50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23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54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42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16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43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28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25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14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90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7CCCB2-4971-894B-8F38-89D8816E109A}" type="datetimeFigureOut">
              <a:rPr lang="pt-BR" smtClean="0"/>
              <a:t>13/02/2026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3DB5CE-6028-7E4F-9A7E-36A5C6C89C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95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E09D1497-8F4B-353E-0CE5-A86C3911B863}"/>
              </a:ext>
            </a:extLst>
          </p:cNvPr>
          <p:cNvSpPr/>
          <p:nvPr/>
        </p:nvSpPr>
        <p:spPr>
          <a:xfrm>
            <a:off x="1662646" y="232215"/>
            <a:ext cx="29395242" cy="37253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B33AB8FB-4C45-03A3-FA62-C3E36A8F6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479925"/>
            <a:ext cx="30972376" cy="3373627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9EF09C2-66D7-3A60-7604-905ABF366573}"/>
              </a:ext>
            </a:extLst>
          </p:cNvPr>
          <p:cNvSpPr txBox="1"/>
          <p:nvPr/>
        </p:nvSpPr>
        <p:spPr>
          <a:xfrm>
            <a:off x="5851516" y="4747310"/>
            <a:ext cx="202038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Autor 1, Autor 2</a:t>
            </a:r>
          </a:p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</a:p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E-mail autor principal</a:t>
            </a:r>
          </a:p>
          <a:p>
            <a:pPr algn="ctr"/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D73EFC7-CEDC-D9B4-D940-7EA56B3CBDB6}"/>
              </a:ext>
            </a:extLst>
          </p:cNvPr>
          <p:cNvSpPr txBox="1"/>
          <p:nvPr/>
        </p:nvSpPr>
        <p:spPr>
          <a:xfrm>
            <a:off x="1662646" y="1293958"/>
            <a:ext cx="2947588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Titulo</a:t>
            </a:r>
          </a:p>
          <a:p>
            <a:pPr algn="ctr"/>
            <a:endParaRPr lang="pt-BR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320885B-B65F-F7AC-46EE-21F890271A7E}"/>
              </a:ext>
            </a:extLst>
          </p:cNvPr>
          <p:cNvSpPr txBox="1"/>
          <p:nvPr/>
        </p:nvSpPr>
        <p:spPr>
          <a:xfrm>
            <a:off x="1743288" y="9146299"/>
            <a:ext cx="1368000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pPr algn="just">
              <a:spcAft>
                <a:spcPts val="2400"/>
              </a:spcAft>
            </a:pPr>
            <a:r>
              <a:rPr lang="pt-BR" sz="4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Texto </a:t>
            </a:r>
            <a:r>
              <a:rPr lang="pt-BR" sz="4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texto</a:t>
            </a:r>
            <a:r>
              <a:rPr lang="pt-BR" sz="4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4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texto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460C34C-EE03-0203-EB71-1013024C8B60}"/>
              </a:ext>
            </a:extLst>
          </p:cNvPr>
          <p:cNvSpPr txBox="1"/>
          <p:nvPr/>
        </p:nvSpPr>
        <p:spPr>
          <a:xfrm>
            <a:off x="1662646" y="14921619"/>
            <a:ext cx="136800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/>
          </a:p>
          <a:p>
            <a:pPr algn="just"/>
            <a:endParaRPr lang="pt-BR" sz="48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4377AE2-3002-90FB-A1A8-C87EBB1132A3}"/>
              </a:ext>
            </a:extLst>
          </p:cNvPr>
          <p:cNvSpPr txBox="1"/>
          <p:nvPr/>
        </p:nvSpPr>
        <p:spPr>
          <a:xfrm>
            <a:off x="1662646" y="19900854"/>
            <a:ext cx="136800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800" dirty="0"/>
          </a:p>
          <a:p>
            <a:pPr algn="just"/>
            <a:endParaRPr lang="pt-BR" sz="48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C56812C9-D106-D914-3EA8-5F01D6B09A00}"/>
              </a:ext>
            </a:extLst>
          </p:cNvPr>
          <p:cNvSpPr/>
          <p:nvPr/>
        </p:nvSpPr>
        <p:spPr>
          <a:xfrm>
            <a:off x="17067437" y="9455520"/>
            <a:ext cx="1368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13D1A8B7-F28C-9F83-2BA9-AEEE3DA64C78}"/>
              </a:ext>
            </a:extLst>
          </p:cNvPr>
          <p:cNvSpPr/>
          <p:nvPr/>
        </p:nvSpPr>
        <p:spPr>
          <a:xfrm>
            <a:off x="17458530" y="16733768"/>
            <a:ext cx="1368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84393C22-46F0-0719-A387-E92F38583840}"/>
              </a:ext>
            </a:extLst>
          </p:cNvPr>
          <p:cNvSpPr/>
          <p:nvPr/>
        </p:nvSpPr>
        <p:spPr>
          <a:xfrm>
            <a:off x="17067437" y="23819835"/>
            <a:ext cx="1368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 descr="Texto&#10;&#10;O conteúdo gerado por IA pode estar incorreto.">
            <a:extLst>
              <a:ext uri="{FF2B5EF4-FFF2-40B4-BE49-F238E27FC236}">
                <a16:creationId xmlns:a16="http://schemas.microsoft.com/office/drawing/2014/main" id="{723528F6-97D3-C815-49B3-4D0EE29FD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00" y="38442829"/>
            <a:ext cx="19159301" cy="482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403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30</Words>
  <Application>Microsoft Macintosh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 Coelho</dc:creator>
  <cp:lastModifiedBy>Joao Coelho</cp:lastModifiedBy>
  <cp:revision>4</cp:revision>
  <dcterms:created xsi:type="dcterms:W3CDTF">2024-03-25T17:33:56Z</dcterms:created>
  <dcterms:modified xsi:type="dcterms:W3CDTF">2026-02-13T14:40:52Z</dcterms:modified>
</cp:coreProperties>
</file>