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79" r:id="rId2"/>
    <p:sldId id="257" r:id="rId3"/>
    <p:sldId id="282" r:id="rId4"/>
    <p:sldId id="283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HdXGkL1ea4x+nUbVNx65HVlZ5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411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423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5" y="1349611"/>
            <a:ext cx="8002050" cy="3965970"/>
          </a:xfrm>
          <a:prstGeom prst="rect">
            <a:avLst/>
          </a:prstGeom>
          <a:ln w="196850" cap="rnd">
            <a:solidFill>
              <a:schemeClr val="bg1">
                <a:lumMod val="50000"/>
              </a:schemeClr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11812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398895" y="2551244"/>
            <a:ext cx="6346209" cy="50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pt-BR" sz="2500" b="1" dirty="0" smtClean="0"/>
              <a:t>Título do Artigo</a:t>
            </a:r>
            <a:endParaRPr lang="pt-BR" sz="2500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0"/>
          </a:blip>
          <a:srcRect/>
          <a:stretch/>
        </p:blipFill>
        <p:spPr>
          <a:xfrm>
            <a:off x="1835150" y="188912"/>
            <a:ext cx="754062" cy="85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Agrupar 12"/>
          <p:cNvGrpSpPr/>
          <p:nvPr/>
        </p:nvGrpSpPr>
        <p:grpSpPr>
          <a:xfrm>
            <a:off x="5634182" y="5892801"/>
            <a:ext cx="3435222" cy="1074694"/>
            <a:chOff x="5425423" y="5948216"/>
            <a:chExt cx="3671690" cy="1037751"/>
          </a:xfrm>
        </p:grpSpPr>
        <p:pic>
          <p:nvPicPr>
            <p:cNvPr id="96" name="Google Shape;96;p2" descr="Uma imagem contendo Linha do tempo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 l="40914"/>
            <a:stretch/>
          </p:blipFill>
          <p:spPr>
            <a:xfrm>
              <a:off x="7035253" y="5948216"/>
              <a:ext cx="2061860" cy="1037751"/>
            </a:xfrm>
            <a:prstGeom prst="round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23" y="6356292"/>
              <a:ext cx="413882" cy="483235"/>
            </a:xfrm>
            <a:prstGeom prst="round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814" y="6391140"/>
              <a:ext cx="487691" cy="474033"/>
            </a:xfrm>
            <a:prstGeom prst="round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5423" y="6402473"/>
              <a:ext cx="575134" cy="448387"/>
            </a:xfrm>
            <a:prstGeom prst="roundRect">
              <a:avLst/>
            </a:prstGeom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105785"/>
            <a:ext cx="8771467" cy="123348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86266" y="4826916"/>
            <a:ext cx="444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Identificação e filiação do(s) autores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548"/>
            <a:ext cx="8771467" cy="1233488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6419272" y="6107689"/>
            <a:ext cx="2650131" cy="841333"/>
            <a:chOff x="5425423" y="5948216"/>
            <a:chExt cx="3671690" cy="1037751"/>
          </a:xfrm>
        </p:grpSpPr>
        <p:pic>
          <p:nvPicPr>
            <p:cNvPr id="6" name="Google Shape;96;p2" descr="Uma imagem contendo Linha do tempo&#10;&#10;Descrição gerada automaticamente"/>
            <p:cNvPicPr preferRelativeResize="0"/>
            <p:nvPr/>
          </p:nvPicPr>
          <p:blipFill rotWithShape="1">
            <a:blip r:embed="rId3">
              <a:alphaModFix/>
            </a:blip>
            <a:srcRect l="40914"/>
            <a:stretch/>
          </p:blipFill>
          <p:spPr>
            <a:xfrm>
              <a:off x="7035253" y="5948216"/>
              <a:ext cx="2061860" cy="1037751"/>
            </a:xfrm>
            <a:prstGeom prst="roundRect">
              <a:avLst/>
            </a:prstGeom>
            <a:noFill/>
            <a:ln>
              <a:noFill/>
            </a:ln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23" y="6356292"/>
              <a:ext cx="413882" cy="483235"/>
            </a:xfrm>
            <a:prstGeom prst="round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814" y="6391140"/>
              <a:ext cx="487691" cy="474033"/>
            </a:xfrm>
            <a:prstGeom prst="round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5423" y="6402473"/>
              <a:ext cx="575134" cy="448387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8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548"/>
            <a:ext cx="8771467" cy="1233488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6419272" y="6107689"/>
            <a:ext cx="2650131" cy="841333"/>
            <a:chOff x="5425423" y="5948216"/>
            <a:chExt cx="3671690" cy="1037751"/>
          </a:xfrm>
        </p:grpSpPr>
        <p:pic>
          <p:nvPicPr>
            <p:cNvPr id="6" name="Google Shape;96;p2" descr="Uma imagem contendo Linha do tempo&#10;&#10;Descrição gerada automaticamente"/>
            <p:cNvPicPr preferRelativeResize="0"/>
            <p:nvPr/>
          </p:nvPicPr>
          <p:blipFill rotWithShape="1">
            <a:blip r:embed="rId3">
              <a:alphaModFix/>
            </a:blip>
            <a:srcRect l="40914"/>
            <a:stretch/>
          </p:blipFill>
          <p:spPr>
            <a:xfrm>
              <a:off x="7035253" y="5948216"/>
              <a:ext cx="2061860" cy="1037751"/>
            </a:xfrm>
            <a:prstGeom prst="roundRect">
              <a:avLst/>
            </a:prstGeom>
            <a:noFill/>
            <a:ln>
              <a:noFill/>
            </a:ln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23" y="6356292"/>
              <a:ext cx="413882" cy="483235"/>
            </a:xfrm>
            <a:prstGeom prst="round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814" y="6391140"/>
              <a:ext cx="487691" cy="474033"/>
            </a:xfrm>
            <a:prstGeom prst="round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5423" y="6402473"/>
              <a:ext cx="575134" cy="448387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7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10</Words>
  <Application>Microsoft Office PowerPoint</Application>
  <PresentationFormat>Apresentação na tela (4:3)</PresentationFormat>
  <Paragraphs>2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Revisor</cp:lastModifiedBy>
  <cp:revision>44</cp:revision>
  <dcterms:modified xsi:type="dcterms:W3CDTF">2024-02-22T13:41:05Z</dcterms:modified>
</cp:coreProperties>
</file>