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3"/>
  </p:handoutMasterIdLst>
  <p:sldIdLst>
    <p:sldId id="256" r:id="rId2"/>
  </p:sldIdLst>
  <p:sldSz cx="32399288" cy="42840275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2046189" indent="490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4100549" indent="490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6154909" indent="490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8209269" indent="490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353444" algn="l" defTabSz="94137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824132" algn="l" defTabSz="94137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94821" algn="l" defTabSz="94137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765510" algn="l" defTabSz="94137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92" userDrawn="1">
          <p15:clr>
            <a:srgbClr val="A4A3A4"/>
          </p15:clr>
        </p15:guide>
        <p15:guide id="2" pos="10203" userDrawn="1">
          <p15:clr>
            <a:srgbClr val="A4A3A4"/>
          </p15:clr>
        </p15:guide>
        <p15:guide id="3" orient="horz" pos="13494" userDrawn="1">
          <p15:clr>
            <a:srgbClr val="A4A3A4"/>
          </p15:clr>
        </p15:guide>
        <p15:guide id="4" pos="102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0AD38A-2E94-4DA7-A6BF-FDBBBBBA51C9}" v="11" dt="2024-05-29T16:40:54.9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53" autoAdjust="0"/>
    <p:restoredTop sz="94624" autoAdjust="0"/>
  </p:normalViewPr>
  <p:slideViewPr>
    <p:cSldViewPr>
      <p:cViewPr varScale="1">
        <p:scale>
          <a:sx n="10" d="100"/>
          <a:sy n="10" d="100"/>
        </p:scale>
        <p:origin x="2694" y="222"/>
      </p:cViewPr>
      <p:guideLst>
        <p:guide orient="horz" pos="13492"/>
        <p:guide pos="10203"/>
        <p:guide orient="horz" pos="13494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3BAF2-4733-4A79-9760-EF2841FA712D}" type="datetimeFigureOut">
              <a:rPr lang="es-ES" smtClean="0"/>
              <a:pPr/>
              <a:t>01/07/2024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7D0F7-F7A5-48A8-884B-A39C9E6D9BA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1531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52" y="13308254"/>
            <a:ext cx="27539395" cy="918289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918" y="24276163"/>
            <a:ext cx="22679505" cy="1094807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76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52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29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905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881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858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834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8110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0D87A-D9C9-449F-8F46-3D5FC49263F6}" type="datetimeFigureOut">
              <a:rPr lang="pt-BR"/>
              <a:pPr>
                <a:defRPr/>
              </a:pPr>
              <a:t>01/07/2024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49738-E984-4F47-9BF5-2960CFA024C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95D3E-2C02-41A8-A868-1843A7C33EEF}" type="datetimeFigureOut">
              <a:rPr lang="pt-BR"/>
              <a:pPr>
                <a:defRPr/>
              </a:pPr>
              <a:t>01/07/2024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03C44-2C21-48B6-9258-1A7392A85B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2555758" y="2330440"/>
            <a:ext cx="6997347" cy="49712566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558112" y="2330440"/>
            <a:ext cx="20457674" cy="49712566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DA6F3-0298-4C40-91FE-6E2B6541B388}" type="datetimeFigureOut">
              <a:rPr lang="pt-BR"/>
              <a:pPr>
                <a:defRPr/>
              </a:pPr>
              <a:t>01/07/2024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7F040-AFC9-4BB6-91D7-D52FCF34F5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641AC-2B06-4003-8000-14FC26D1E053}" type="datetimeFigureOut">
              <a:rPr lang="pt-BR"/>
              <a:pPr>
                <a:defRPr/>
              </a:pPr>
              <a:t>01/07/2024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98BE8-76DC-4EE4-9237-2C533AC1F45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7" y="27528879"/>
            <a:ext cx="27539395" cy="8508555"/>
          </a:xfrm>
        </p:spPr>
        <p:txBody>
          <a:bodyPr anchor="t"/>
          <a:lstStyle>
            <a:lvl1pPr algn="l">
              <a:defRPr sz="175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7" y="18157577"/>
            <a:ext cx="27539395" cy="9371307"/>
          </a:xfrm>
        </p:spPr>
        <p:txBody>
          <a:bodyPr anchor="b"/>
          <a:lstStyle>
            <a:lvl1pPr marL="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1pPr>
            <a:lvl2pPr marL="197638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2pPr>
            <a:lvl3pPr marL="3952759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929144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4pPr>
            <a:lvl5pPr marL="790552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5pPr>
            <a:lvl6pPr marL="988190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6pPr>
            <a:lvl7pPr marL="1185828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7pPr>
            <a:lvl8pPr marL="13834667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8pPr>
            <a:lvl9pPr marL="15811047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9DCC6-87AF-43C5-B8A4-5CAB4C8EEE6E}" type="datetimeFigureOut">
              <a:rPr lang="pt-BR"/>
              <a:pPr>
                <a:defRPr/>
              </a:pPr>
              <a:t>01/07/2024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BE5ED-9985-4DA5-8BD8-D16AD1E1C5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558110" y="13595864"/>
            <a:ext cx="13724699" cy="38447160"/>
          </a:xfrm>
        </p:spPr>
        <p:txBody>
          <a:bodyPr/>
          <a:lstStyle>
            <a:lvl1pPr>
              <a:defRPr sz="12200"/>
            </a:lvl1pPr>
            <a:lvl2pPr>
              <a:defRPr sz="10200"/>
            </a:lvl2pPr>
            <a:lvl3pPr>
              <a:defRPr sz="88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5822806" y="13595864"/>
            <a:ext cx="13730321" cy="38447160"/>
          </a:xfrm>
        </p:spPr>
        <p:txBody>
          <a:bodyPr/>
          <a:lstStyle>
            <a:lvl1pPr>
              <a:defRPr sz="12200"/>
            </a:lvl1pPr>
            <a:lvl2pPr>
              <a:defRPr sz="10200"/>
            </a:lvl2pPr>
            <a:lvl3pPr>
              <a:defRPr sz="88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24F57-24C8-42EE-B9B3-B7AB437188D5}" type="datetimeFigureOut">
              <a:rPr lang="pt-BR"/>
              <a:pPr>
                <a:defRPr/>
              </a:pPr>
              <a:t>01/07/2024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80622-9C98-44EA-9382-830BCAA1E3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70" y="1715604"/>
            <a:ext cx="29159364" cy="7140047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82" y="9589489"/>
            <a:ext cx="14315312" cy="3996439"/>
          </a:xfrm>
        </p:spPr>
        <p:txBody>
          <a:bodyPr anchor="b"/>
          <a:lstStyle>
            <a:lvl1pPr marL="0" indent="0">
              <a:buNone/>
              <a:defRPr sz="10200" b="1"/>
            </a:lvl1pPr>
            <a:lvl2pPr marL="1976380" indent="0">
              <a:buNone/>
              <a:defRPr sz="8800" b="1"/>
            </a:lvl2pPr>
            <a:lvl3pPr marL="3952759" indent="0">
              <a:buNone/>
              <a:defRPr sz="7800" b="1"/>
            </a:lvl3pPr>
            <a:lvl4pPr marL="5929144" indent="0">
              <a:buNone/>
              <a:defRPr sz="6800" b="1"/>
            </a:lvl4pPr>
            <a:lvl5pPr marL="7905523" indent="0">
              <a:buNone/>
              <a:defRPr sz="6800" b="1"/>
            </a:lvl5pPr>
            <a:lvl6pPr marL="9881903" indent="0">
              <a:buNone/>
              <a:defRPr sz="6800" b="1"/>
            </a:lvl6pPr>
            <a:lvl7pPr marL="11858283" indent="0">
              <a:buNone/>
              <a:defRPr sz="6800" b="1"/>
            </a:lvl7pPr>
            <a:lvl8pPr marL="13834667" indent="0">
              <a:buNone/>
              <a:defRPr sz="6800" b="1"/>
            </a:lvl8pPr>
            <a:lvl9pPr marL="15811047" indent="0">
              <a:buNone/>
              <a:defRPr sz="68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82" y="13585923"/>
            <a:ext cx="14315312" cy="24682746"/>
          </a:xfrm>
        </p:spPr>
        <p:txBody>
          <a:bodyPr/>
          <a:lstStyle>
            <a:lvl1pPr>
              <a:defRPr sz="10200"/>
            </a:lvl1pPr>
            <a:lvl2pPr>
              <a:defRPr sz="8800"/>
            </a:lvl2pPr>
            <a:lvl3pPr>
              <a:defRPr sz="78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409" y="9589489"/>
            <a:ext cx="14320935" cy="3996439"/>
          </a:xfrm>
        </p:spPr>
        <p:txBody>
          <a:bodyPr anchor="b"/>
          <a:lstStyle>
            <a:lvl1pPr marL="0" indent="0">
              <a:buNone/>
              <a:defRPr sz="10200" b="1"/>
            </a:lvl1pPr>
            <a:lvl2pPr marL="1976380" indent="0">
              <a:buNone/>
              <a:defRPr sz="8800" b="1"/>
            </a:lvl2pPr>
            <a:lvl3pPr marL="3952759" indent="0">
              <a:buNone/>
              <a:defRPr sz="7800" b="1"/>
            </a:lvl3pPr>
            <a:lvl4pPr marL="5929144" indent="0">
              <a:buNone/>
              <a:defRPr sz="6800" b="1"/>
            </a:lvl4pPr>
            <a:lvl5pPr marL="7905523" indent="0">
              <a:buNone/>
              <a:defRPr sz="6800" b="1"/>
            </a:lvl5pPr>
            <a:lvl6pPr marL="9881903" indent="0">
              <a:buNone/>
              <a:defRPr sz="6800" b="1"/>
            </a:lvl6pPr>
            <a:lvl7pPr marL="11858283" indent="0">
              <a:buNone/>
              <a:defRPr sz="6800" b="1"/>
            </a:lvl7pPr>
            <a:lvl8pPr marL="13834667" indent="0">
              <a:buNone/>
              <a:defRPr sz="6800" b="1"/>
            </a:lvl8pPr>
            <a:lvl9pPr marL="15811047" indent="0">
              <a:buNone/>
              <a:defRPr sz="68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409" y="13585923"/>
            <a:ext cx="14320935" cy="24682746"/>
          </a:xfrm>
        </p:spPr>
        <p:txBody>
          <a:bodyPr/>
          <a:lstStyle>
            <a:lvl1pPr>
              <a:defRPr sz="10200"/>
            </a:lvl1pPr>
            <a:lvl2pPr>
              <a:defRPr sz="8800"/>
            </a:lvl2pPr>
            <a:lvl3pPr>
              <a:defRPr sz="78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823F5-2D2F-4F70-8756-813080FAD2E0}" type="datetimeFigureOut">
              <a:rPr lang="pt-BR"/>
              <a:pPr>
                <a:defRPr/>
              </a:pPr>
              <a:t>01/07/2024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9CBDB-49D6-426E-B3AC-EF6AC7220E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5A702-A92D-4B8C-8721-28D4C54C1F0F}" type="datetimeFigureOut">
              <a:rPr lang="pt-BR"/>
              <a:pPr>
                <a:defRPr/>
              </a:pPr>
              <a:t>01/07/2024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435A1-F58F-4E4D-977D-F557AB745F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21F00-6C17-4101-8772-E034C6CBA9E1}" type="datetimeFigureOut">
              <a:rPr lang="pt-BR"/>
              <a:pPr>
                <a:defRPr/>
              </a:pPr>
              <a:t>01/07/2024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F0A45-422E-44BD-9A43-4D4686D6AF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80" y="1705681"/>
            <a:ext cx="10659139" cy="7259047"/>
          </a:xfrm>
        </p:spPr>
        <p:txBody>
          <a:bodyPr anchor="b"/>
          <a:lstStyle>
            <a:lvl1pPr algn="l">
              <a:defRPr sz="88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26" y="1705713"/>
            <a:ext cx="18112102" cy="36562988"/>
          </a:xfrm>
        </p:spPr>
        <p:txBody>
          <a:bodyPr/>
          <a:lstStyle>
            <a:lvl1pPr>
              <a:defRPr sz="13700"/>
            </a:lvl1pPr>
            <a:lvl2pPr>
              <a:defRPr sz="12200"/>
            </a:lvl2pPr>
            <a:lvl3pPr>
              <a:defRPr sz="102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80" y="8964761"/>
            <a:ext cx="10659139" cy="29303941"/>
          </a:xfrm>
        </p:spPr>
        <p:txBody>
          <a:bodyPr/>
          <a:lstStyle>
            <a:lvl1pPr marL="0" indent="0">
              <a:buNone/>
              <a:defRPr sz="5800"/>
            </a:lvl1pPr>
            <a:lvl2pPr marL="1976380" indent="0">
              <a:buNone/>
              <a:defRPr sz="5400"/>
            </a:lvl2pPr>
            <a:lvl3pPr marL="3952759" indent="0">
              <a:buNone/>
              <a:defRPr sz="4400"/>
            </a:lvl3pPr>
            <a:lvl4pPr marL="5929144" indent="0">
              <a:buNone/>
              <a:defRPr sz="3900"/>
            </a:lvl4pPr>
            <a:lvl5pPr marL="7905523" indent="0">
              <a:buNone/>
              <a:defRPr sz="3900"/>
            </a:lvl5pPr>
            <a:lvl6pPr marL="9881903" indent="0">
              <a:buNone/>
              <a:defRPr sz="3900"/>
            </a:lvl6pPr>
            <a:lvl7pPr marL="11858283" indent="0">
              <a:buNone/>
              <a:defRPr sz="3900"/>
            </a:lvl7pPr>
            <a:lvl8pPr marL="13834667" indent="0">
              <a:buNone/>
              <a:defRPr sz="3900"/>
            </a:lvl8pPr>
            <a:lvl9pPr marL="15811047" indent="0">
              <a:buNone/>
              <a:defRPr sz="3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9AB5E-ACEB-481D-A469-C07D52C19809}" type="datetimeFigureOut">
              <a:rPr lang="pt-BR"/>
              <a:pPr>
                <a:defRPr/>
              </a:pPr>
              <a:t>01/07/2024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66F30-076B-40B5-ABBF-57EC34AE9C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502" y="29988202"/>
            <a:ext cx="19439573" cy="3540276"/>
          </a:xfrm>
        </p:spPr>
        <p:txBody>
          <a:bodyPr anchor="b"/>
          <a:lstStyle>
            <a:lvl1pPr algn="l">
              <a:defRPr sz="88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502" y="3827859"/>
            <a:ext cx="19439573" cy="25704165"/>
          </a:xfrm>
        </p:spPr>
        <p:txBody>
          <a:bodyPr rtlCol="0">
            <a:normAutofit/>
          </a:bodyPr>
          <a:lstStyle>
            <a:lvl1pPr marL="0" indent="0">
              <a:buNone/>
              <a:defRPr sz="13700"/>
            </a:lvl1pPr>
            <a:lvl2pPr marL="1976380" indent="0">
              <a:buNone/>
              <a:defRPr sz="12200"/>
            </a:lvl2pPr>
            <a:lvl3pPr marL="3952759" indent="0">
              <a:buNone/>
              <a:defRPr sz="10200"/>
            </a:lvl3pPr>
            <a:lvl4pPr marL="5929144" indent="0">
              <a:buNone/>
              <a:defRPr sz="8800"/>
            </a:lvl4pPr>
            <a:lvl5pPr marL="7905523" indent="0">
              <a:buNone/>
              <a:defRPr sz="8800"/>
            </a:lvl5pPr>
            <a:lvl6pPr marL="9881903" indent="0">
              <a:buNone/>
              <a:defRPr sz="8800"/>
            </a:lvl6pPr>
            <a:lvl7pPr marL="11858283" indent="0">
              <a:buNone/>
              <a:defRPr sz="8800"/>
            </a:lvl7pPr>
            <a:lvl8pPr marL="13834667" indent="0">
              <a:buNone/>
              <a:defRPr sz="8800"/>
            </a:lvl8pPr>
            <a:lvl9pPr marL="15811047" indent="0">
              <a:buNone/>
              <a:defRPr sz="88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502" y="33528482"/>
            <a:ext cx="19439573" cy="5027779"/>
          </a:xfrm>
        </p:spPr>
        <p:txBody>
          <a:bodyPr/>
          <a:lstStyle>
            <a:lvl1pPr marL="0" indent="0">
              <a:buNone/>
              <a:defRPr sz="5800"/>
            </a:lvl1pPr>
            <a:lvl2pPr marL="1976380" indent="0">
              <a:buNone/>
              <a:defRPr sz="5400"/>
            </a:lvl2pPr>
            <a:lvl3pPr marL="3952759" indent="0">
              <a:buNone/>
              <a:defRPr sz="4400"/>
            </a:lvl3pPr>
            <a:lvl4pPr marL="5929144" indent="0">
              <a:buNone/>
              <a:defRPr sz="3900"/>
            </a:lvl4pPr>
            <a:lvl5pPr marL="7905523" indent="0">
              <a:buNone/>
              <a:defRPr sz="3900"/>
            </a:lvl5pPr>
            <a:lvl6pPr marL="9881903" indent="0">
              <a:buNone/>
              <a:defRPr sz="3900"/>
            </a:lvl6pPr>
            <a:lvl7pPr marL="11858283" indent="0">
              <a:buNone/>
              <a:defRPr sz="3900"/>
            </a:lvl7pPr>
            <a:lvl8pPr marL="13834667" indent="0">
              <a:buNone/>
              <a:defRPr sz="3900"/>
            </a:lvl8pPr>
            <a:lvl9pPr marL="15811047" indent="0">
              <a:buNone/>
              <a:defRPr sz="3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69380-5939-4AB7-874F-C9A6C1613F24}" type="datetimeFigureOut">
              <a:rPr lang="pt-BR"/>
              <a:pPr>
                <a:defRPr/>
              </a:pPr>
              <a:t>01/07/2024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B3549-1D19-4F36-845A-A20DEFC191C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622188" y="1714179"/>
            <a:ext cx="29159678" cy="7138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984" tIns="199492" rIns="398984" bIns="1994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622188" y="9997011"/>
            <a:ext cx="29159678" cy="28272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984" tIns="199492" rIns="398984" bIns="1994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2188" y="39704701"/>
            <a:ext cx="7558564" cy="2282423"/>
          </a:xfrm>
          <a:prstGeom prst="rect">
            <a:avLst/>
          </a:prstGeom>
        </p:spPr>
        <p:txBody>
          <a:bodyPr vert="horz" lIns="398984" tIns="199492" rIns="398984" bIns="199492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5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D7F490-000B-496E-BDB2-BA088262A79A}" type="datetimeFigureOut">
              <a:rPr lang="pt-BR"/>
              <a:pPr>
                <a:defRPr/>
              </a:pPr>
              <a:t>01/07/2024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68014" y="39704701"/>
            <a:ext cx="10263265" cy="2282423"/>
          </a:xfrm>
          <a:prstGeom prst="rect">
            <a:avLst/>
          </a:prstGeom>
        </p:spPr>
        <p:txBody>
          <a:bodyPr vert="horz" lIns="398984" tIns="199492" rIns="398984" bIns="199492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5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18539" y="39704701"/>
            <a:ext cx="7558564" cy="2282423"/>
          </a:xfrm>
          <a:prstGeom prst="rect">
            <a:avLst/>
          </a:prstGeom>
        </p:spPr>
        <p:txBody>
          <a:bodyPr vert="horz" wrap="square" lIns="398984" tIns="199492" rIns="398984" bIns="19949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4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8647CE9-A330-4B9F-8E5E-564CC11DD17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9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9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9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9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9000">
          <a:solidFill>
            <a:schemeClr val="tx1"/>
          </a:solidFill>
          <a:latin typeface="Calibri" pitchFamily="34" charset="0"/>
        </a:defRPr>
      </a:lvl5pPr>
      <a:lvl6pPr marL="1976380" algn="ctr" rtl="0" fontAlgn="base">
        <a:spcBef>
          <a:spcPct val="0"/>
        </a:spcBef>
        <a:spcAft>
          <a:spcPct val="0"/>
        </a:spcAft>
        <a:defRPr sz="19000">
          <a:solidFill>
            <a:schemeClr val="tx1"/>
          </a:solidFill>
          <a:latin typeface="Calibri" pitchFamily="34" charset="0"/>
        </a:defRPr>
      </a:lvl6pPr>
      <a:lvl7pPr marL="3952759" algn="ctr" rtl="0" fontAlgn="base">
        <a:spcBef>
          <a:spcPct val="0"/>
        </a:spcBef>
        <a:spcAft>
          <a:spcPct val="0"/>
        </a:spcAft>
        <a:defRPr sz="19000">
          <a:solidFill>
            <a:schemeClr val="tx1"/>
          </a:solidFill>
          <a:latin typeface="Calibri" pitchFamily="34" charset="0"/>
        </a:defRPr>
      </a:lvl7pPr>
      <a:lvl8pPr marL="5929144" algn="ctr" rtl="0" fontAlgn="base">
        <a:spcBef>
          <a:spcPct val="0"/>
        </a:spcBef>
        <a:spcAft>
          <a:spcPct val="0"/>
        </a:spcAft>
        <a:defRPr sz="19000">
          <a:solidFill>
            <a:schemeClr val="tx1"/>
          </a:solidFill>
          <a:latin typeface="Calibri" pitchFamily="34" charset="0"/>
        </a:defRPr>
      </a:lvl8pPr>
      <a:lvl9pPr marL="7905523" algn="ctr" rtl="0" fontAlgn="base">
        <a:spcBef>
          <a:spcPct val="0"/>
        </a:spcBef>
        <a:spcAft>
          <a:spcPct val="0"/>
        </a:spcAft>
        <a:defRPr sz="19000">
          <a:solidFill>
            <a:schemeClr val="tx1"/>
          </a:solidFill>
          <a:latin typeface="Calibri" pitchFamily="34" charset="0"/>
        </a:defRPr>
      </a:lvl9pPr>
    </p:titleStyle>
    <p:bodyStyle>
      <a:lvl1pPr marL="1475375" indent="-14753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203984" indent="-122685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200" kern="1200">
          <a:solidFill>
            <a:schemeClr val="tx1"/>
          </a:solidFill>
          <a:latin typeface="+mn-lt"/>
          <a:ea typeface="+mn-ea"/>
          <a:cs typeface="+mn-cs"/>
        </a:defRPr>
      </a:lvl2pPr>
      <a:lvl3pPr marL="4934167" indent="-9799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3pPr>
      <a:lvl4pPr marL="6911294" indent="-9799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8888422" indent="-9799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0870095" indent="-988192" algn="l" defTabSz="3952759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2846475" indent="-988192" algn="l" defTabSz="3952759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4822854" indent="-988192" algn="l" defTabSz="3952759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6799239" indent="-988192" algn="l" defTabSz="3952759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952759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76380" algn="l" defTabSz="3952759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52759" algn="l" defTabSz="3952759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929144" algn="l" defTabSz="3952759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905523" algn="l" defTabSz="3952759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881903" algn="l" defTabSz="3952759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858283" algn="l" defTabSz="3952759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834667" algn="l" defTabSz="3952759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811047" algn="l" defTabSz="3952759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CaixaDeTexto 5"/>
          <p:cNvSpPr txBox="1">
            <a:spLocks noChangeArrowheads="1"/>
          </p:cNvSpPr>
          <p:nvPr/>
        </p:nvSpPr>
        <p:spPr bwMode="auto">
          <a:xfrm>
            <a:off x="1721643" y="7284165"/>
            <a:ext cx="29030159" cy="2245795"/>
          </a:xfrm>
          <a:prstGeom prst="rect">
            <a:avLst/>
          </a:prstGeom>
          <a:solidFill>
            <a:schemeClr val="bg1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95275" tIns="197638" rIns="395275" bIns="197638" anchor="ctr">
            <a:spAutoFit/>
          </a:bodyPr>
          <a:lstStyle/>
          <a:p>
            <a:pPr algn="r"/>
            <a:r>
              <a:rPr lang="es-ES" sz="4000" b="1" dirty="0"/>
              <a:t>João da Silva¹; </a:t>
            </a:r>
            <a:r>
              <a:rPr lang="es-ES" sz="4000" b="1" dirty="0" err="1"/>
              <a:t>Maria</a:t>
            </a:r>
            <a:r>
              <a:rPr lang="es-ES" sz="4000" b="1" dirty="0"/>
              <a:t> de Souza¹. </a:t>
            </a:r>
            <a:r>
              <a:rPr lang="es-ES" sz="4000" b="1" dirty="0" err="1">
                <a:solidFill>
                  <a:srgbClr val="FF0000"/>
                </a:solidFill>
              </a:rPr>
              <a:t>Fonte</a:t>
            </a:r>
            <a:r>
              <a:rPr lang="es-ES" sz="4000" b="1" dirty="0">
                <a:solidFill>
                  <a:srgbClr val="FF0000"/>
                </a:solidFill>
              </a:rPr>
              <a:t> Arial 40, negrito, </a:t>
            </a:r>
            <a:r>
              <a:rPr lang="es-ES" sz="4000" b="1" dirty="0" err="1">
                <a:solidFill>
                  <a:srgbClr val="FF0000"/>
                </a:solidFill>
              </a:rPr>
              <a:t>alinhado</a:t>
            </a:r>
            <a:r>
              <a:rPr lang="es-ES" sz="4000" b="1" dirty="0">
                <a:solidFill>
                  <a:srgbClr val="FF0000"/>
                </a:solidFill>
              </a:rPr>
              <a:t> á </a:t>
            </a:r>
            <a:r>
              <a:rPr lang="es-ES" sz="4000" b="1" dirty="0" err="1">
                <a:solidFill>
                  <a:srgbClr val="FF0000"/>
                </a:solidFill>
              </a:rPr>
              <a:t>direita</a:t>
            </a:r>
            <a:r>
              <a:rPr lang="es-ES" sz="4000" b="1" dirty="0"/>
              <a:t>.</a:t>
            </a:r>
            <a:endParaRPr lang="es-ES" sz="4000" dirty="0"/>
          </a:p>
          <a:p>
            <a:pPr marL="736115" indent="-736115" algn="r"/>
            <a:r>
              <a:rPr lang="es-ES" sz="3600" dirty="0"/>
              <a:t>  1. </a:t>
            </a:r>
            <a:r>
              <a:rPr lang="es-ES" sz="3600" dirty="0" err="1"/>
              <a:t>Universidade</a:t>
            </a:r>
            <a:r>
              <a:rPr lang="es-ES" sz="3600" dirty="0"/>
              <a:t> Estadual do Norte do Paraná - UENP.</a:t>
            </a:r>
          </a:p>
          <a:p>
            <a:pPr marL="736115" indent="-736115" algn="r"/>
            <a:r>
              <a:rPr lang="es-ES" sz="4400" dirty="0"/>
              <a:t> </a:t>
            </a:r>
            <a:r>
              <a:rPr lang="es-ES" sz="3600" dirty="0" err="1">
                <a:solidFill>
                  <a:srgbClr val="FF0000"/>
                </a:solidFill>
              </a:rPr>
              <a:t>Aqui</a:t>
            </a:r>
            <a:r>
              <a:rPr lang="es-ES" sz="3600" dirty="0">
                <a:solidFill>
                  <a:srgbClr val="FF0000"/>
                </a:solidFill>
              </a:rPr>
              <a:t> a </a:t>
            </a:r>
            <a:r>
              <a:rPr lang="es-ES" sz="3600" dirty="0" err="1">
                <a:solidFill>
                  <a:srgbClr val="FF0000"/>
                </a:solidFill>
              </a:rPr>
              <a:t>fonte</a:t>
            </a:r>
            <a:r>
              <a:rPr lang="es-ES" sz="3600" dirty="0">
                <a:solidFill>
                  <a:srgbClr val="FF0000"/>
                </a:solidFill>
              </a:rPr>
              <a:t> é Arial 36, </a:t>
            </a:r>
            <a:r>
              <a:rPr lang="es-ES" sz="3600" dirty="0" err="1">
                <a:solidFill>
                  <a:srgbClr val="FF0000"/>
                </a:solidFill>
              </a:rPr>
              <a:t>alinhado</a:t>
            </a:r>
            <a:r>
              <a:rPr lang="es-ES" sz="3600" dirty="0">
                <a:solidFill>
                  <a:srgbClr val="FF0000"/>
                </a:solidFill>
              </a:rPr>
              <a:t> á </a:t>
            </a:r>
            <a:r>
              <a:rPr lang="es-ES" sz="3600" dirty="0" err="1">
                <a:solidFill>
                  <a:srgbClr val="FF0000"/>
                </a:solidFill>
              </a:rPr>
              <a:t>direita</a:t>
            </a:r>
            <a:r>
              <a:rPr lang="es-ES" sz="3600" dirty="0"/>
              <a:t>.</a:t>
            </a:r>
            <a:endParaRPr lang="pt-BR" sz="3600" dirty="0">
              <a:latin typeface="Arial Black" pitchFamily="34" charset="0"/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1797844" y="10142537"/>
            <a:ext cx="14040000" cy="1003550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02947" tIns="51471" rIns="102947" bIns="51471" anchor="ctr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pt-BR" sz="58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1782930" y="19969329"/>
            <a:ext cx="14040000" cy="1003550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02947" tIns="51471" rIns="102947" bIns="51471" anchor="ctr">
            <a:spAutoFit/>
          </a:bodyPr>
          <a:lstStyle>
            <a:defPPr>
              <a:defRPr lang="pt-BR"/>
            </a:defPPr>
            <a:lvl1pPr algn="ctr" eaLnBrk="1" fontAlgn="auto" hangingPunct="1">
              <a:spcBef>
                <a:spcPct val="50000"/>
              </a:spcBef>
              <a:spcAft>
                <a:spcPts val="0"/>
              </a:spcAft>
              <a:defRPr sz="5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OBJETIVO</a:t>
            </a:r>
          </a:p>
        </p:txBody>
      </p:sp>
      <p:sp>
        <p:nvSpPr>
          <p:cNvPr id="2060" name="Retângulo 28"/>
          <p:cNvSpPr>
            <a:spLocks noChangeArrowheads="1"/>
          </p:cNvSpPr>
          <p:nvPr/>
        </p:nvSpPr>
        <p:spPr bwMode="auto">
          <a:xfrm>
            <a:off x="1929479" y="498758"/>
            <a:ext cx="28540330" cy="2138858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91449" tIns="45725" rIns="91449" bIns="45725"/>
          <a:lstStyle/>
          <a:p>
            <a:pPr algn="ctr" defTabSz="855655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90000"/>
            </a:pPr>
            <a:endParaRPr lang="en-US" sz="900" dirty="0"/>
          </a:p>
        </p:txBody>
      </p:sp>
      <p:pic>
        <p:nvPicPr>
          <p:cNvPr id="2061" name="Picture 15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9479" y="498761"/>
            <a:ext cx="220918" cy="130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9480" y="629315"/>
            <a:ext cx="262864" cy="13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4" name="CaixaDeTexto 5"/>
          <p:cNvSpPr txBox="1">
            <a:spLocks noChangeArrowheads="1"/>
          </p:cNvSpPr>
          <p:nvPr/>
        </p:nvSpPr>
        <p:spPr bwMode="auto">
          <a:xfrm>
            <a:off x="1721644" y="4924942"/>
            <a:ext cx="28879800" cy="224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95275" tIns="197638" rIns="395275" bIns="197638">
            <a:spAutoFit/>
          </a:bodyPr>
          <a:lstStyle/>
          <a:p>
            <a:pPr algn="ctr"/>
            <a:r>
              <a:rPr lang="pt-BR" sz="6000" b="1" cap="all" dirty="0"/>
              <a:t>TÍTULO DO RESUMO. </a:t>
            </a:r>
            <a:r>
              <a:rPr lang="pt-BR" sz="6000" b="1" cap="all" dirty="0">
                <a:solidFill>
                  <a:srgbClr val="FF0000"/>
                </a:solidFill>
              </a:rPr>
              <a:t>Aqui a fonte é Arial 60, negrito, maiúsculas, centralizado,  espaço simples.</a:t>
            </a:r>
            <a:endParaRPr lang="pt-BR" sz="6000" dirty="0">
              <a:solidFill>
                <a:srgbClr val="FF0000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1797844" y="21307422"/>
            <a:ext cx="14040000" cy="41642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0599" tIns="45300" rIns="90599" bIns="453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endParaRPr lang="es-ES" sz="4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4000" dirty="0" err="1">
                <a:latin typeface="Arial" pitchFamily="34" charset="0"/>
                <a:cs typeface="Arial" pitchFamily="34" charset="0"/>
              </a:rPr>
              <a:t>Insira</a:t>
            </a:r>
            <a:r>
              <a:rPr lang="es-E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4000" dirty="0" err="1">
                <a:latin typeface="Arial" pitchFamily="34" charset="0"/>
                <a:cs typeface="Arial" pitchFamily="34" charset="0"/>
              </a:rPr>
              <a:t>aqui</a:t>
            </a:r>
            <a:r>
              <a:rPr lang="es-ES" sz="4000" dirty="0">
                <a:latin typeface="Arial" pitchFamily="34" charset="0"/>
                <a:cs typeface="Arial" pitchFamily="34" charset="0"/>
              </a:rPr>
              <a:t> o objetivo do trabalho</a:t>
            </a:r>
          </a:p>
          <a:p>
            <a:pPr algn="just"/>
            <a:endParaRPr lang="es-ES" sz="4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4000" dirty="0">
                <a:latin typeface="Arial" pitchFamily="34" charset="0"/>
                <a:cs typeface="Arial" pitchFamily="34" charset="0"/>
              </a:rPr>
              <a:t>.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Aqui a fonte é Arial 40, justificado, espaço simples.</a:t>
            </a:r>
          </a:p>
          <a:p>
            <a:pPr algn="just"/>
            <a:endParaRPr lang="es-ES" sz="4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1754857" y="26555837"/>
            <a:ext cx="14068074" cy="1096149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02947" tIns="51471" rIns="102947" bIns="51471" anchor="ctr">
            <a:spAutoFit/>
          </a:bodyPr>
          <a:lstStyle>
            <a:defPPr>
              <a:defRPr lang="pt-BR"/>
            </a:defPPr>
            <a:lvl1pPr algn="ctr" eaLnBrk="1" fontAlgn="auto" hangingPunct="1">
              <a:spcBef>
                <a:spcPct val="50000"/>
              </a:spcBef>
              <a:spcAft>
                <a:spcPts val="0"/>
              </a:spcAft>
              <a:defRPr sz="5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METODOLOGIA</a:t>
            </a:r>
          </a:p>
        </p:txBody>
      </p:sp>
      <p:sp>
        <p:nvSpPr>
          <p:cNvPr id="4" name="Retângulo 3"/>
          <p:cNvSpPr/>
          <p:nvPr/>
        </p:nvSpPr>
        <p:spPr>
          <a:xfrm>
            <a:off x="1797844" y="11594263"/>
            <a:ext cx="14040000" cy="75739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0599" tIns="45300" rIns="90599" bIns="453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pt-BR" sz="4000" dirty="0">
                <a:latin typeface="Arial" pitchFamily="34" charset="0"/>
                <a:cs typeface="Arial" pitchFamily="34" charset="0"/>
              </a:rPr>
              <a:t>Insira aqui a introdução, que deverá conter uma breve revisão bibliográfica.</a:t>
            </a:r>
          </a:p>
          <a:p>
            <a:pPr algn="just"/>
            <a:endParaRPr lang="pt-BR" sz="4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4000" dirty="0">
                <a:latin typeface="Arial" pitchFamily="34" charset="0"/>
                <a:cs typeface="Arial" pitchFamily="34" charset="0"/>
              </a:rPr>
              <a:t>Aqui a fonte é Arial 40, justificado, espaço simples.</a:t>
            </a:r>
          </a:p>
          <a:p>
            <a:pPr algn="just"/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34"/>
          <p:cNvSpPr txBox="1">
            <a:spLocks noChangeArrowheads="1"/>
          </p:cNvSpPr>
          <p:nvPr/>
        </p:nvSpPr>
        <p:spPr bwMode="auto">
          <a:xfrm>
            <a:off x="16748114" y="10174953"/>
            <a:ext cx="13872530" cy="996499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02947" tIns="51471" rIns="102947" bIns="51471" anchor="ctr">
            <a:spAutoFit/>
          </a:bodyPr>
          <a:lstStyle>
            <a:defPPr>
              <a:defRPr lang="pt-BR"/>
            </a:defPPr>
            <a:lvl1pPr algn="ctr" eaLnBrk="1" fontAlgn="auto" hangingPunct="1">
              <a:spcBef>
                <a:spcPct val="50000"/>
              </a:spcBef>
              <a:spcAft>
                <a:spcPts val="0"/>
              </a:spcAft>
              <a:defRPr sz="5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RESULTADOS ESPERADOS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1710490" y="28201937"/>
            <a:ext cx="14127353" cy="1249845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0599" tIns="45300" rIns="90599" bIns="453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pt-BR" sz="4000" dirty="0">
                <a:latin typeface="Arial" pitchFamily="34" charset="0"/>
                <a:cs typeface="Arial" pitchFamily="34" charset="0"/>
              </a:rPr>
              <a:t>Descreva a aqui o método </a:t>
            </a:r>
            <a:r>
              <a:rPr lang="pt-BR" sz="4000">
                <a:latin typeface="Arial" pitchFamily="34" charset="0"/>
                <a:cs typeface="Arial" pitchFamily="34" charset="0"/>
              </a:rPr>
              <a:t>da pesquisa.</a:t>
            </a:r>
            <a:endParaRPr lang="pt-BR" sz="4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4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4000" dirty="0">
                <a:latin typeface="Arial" pitchFamily="34" charset="0"/>
                <a:cs typeface="Arial" pitchFamily="34" charset="0"/>
              </a:rPr>
              <a:t>Aqui a fonte é Arial 40, justificado, espaço simples.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6748114" y="11574126"/>
            <a:ext cx="13853330" cy="172446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0599" tIns="45300" rIns="90599" bIns="453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pt-BR" sz="4000" dirty="0">
                <a:latin typeface="Arial" pitchFamily="34" charset="0"/>
                <a:cs typeface="Arial" pitchFamily="34" charset="0"/>
              </a:rPr>
              <a:t>Entende-se por resultados a informação pertinente aos dados coletados e analisados, abrangendo estudos de caso</a:t>
            </a:r>
          </a:p>
          <a:p>
            <a:pPr algn="just"/>
            <a:endParaRPr lang="pt-BR" sz="4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4000" dirty="0">
                <a:latin typeface="Arial" pitchFamily="34" charset="0"/>
                <a:cs typeface="Arial" pitchFamily="34" charset="0"/>
              </a:rPr>
              <a:t>Aqui a fonte é Arial 40, justificado, espaço simples.</a:t>
            </a:r>
          </a:p>
          <a:p>
            <a:pPr algn="just"/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34"/>
          <p:cNvSpPr txBox="1">
            <a:spLocks noChangeArrowheads="1"/>
          </p:cNvSpPr>
          <p:nvPr/>
        </p:nvSpPr>
        <p:spPr bwMode="auto">
          <a:xfrm>
            <a:off x="16731003" y="29719746"/>
            <a:ext cx="14020800" cy="1003522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02947" tIns="51471" rIns="102947" bIns="51471" anchor="ctr">
            <a:spAutoFit/>
          </a:bodyPr>
          <a:lstStyle>
            <a:defPPr>
              <a:defRPr lang="pt-BR"/>
            </a:defPPr>
            <a:lvl1pPr algn="ctr" eaLnBrk="1" fontAlgn="auto" hangingPunct="1">
              <a:spcBef>
                <a:spcPct val="50000"/>
              </a:spcBef>
              <a:spcAft>
                <a:spcPts val="0"/>
              </a:spcAft>
              <a:defRPr sz="5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REFERÊNCIAS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16748114" y="31021337"/>
            <a:ext cx="13916587" cy="4648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0599" tIns="45300" rIns="90599" bIns="453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pt-BR" sz="4000" dirty="0">
                <a:latin typeface="Arial" pitchFamily="34" charset="0"/>
                <a:cs typeface="Arial" pitchFamily="34" charset="0"/>
              </a:rPr>
              <a:t>Insira aqui as referências.</a:t>
            </a:r>
          </a:p>
          <a:p>
            <a:pPr algn="just"/>
            <a:endParaRPr lang="pt-BR" sz="4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4000" dirty="0">
                <a:latin typeface="Arial" pitchFamily="34" charset="0"/>
                <a:cs typeface="Arial" pitchFamily="34" charset="0"/>
              </a:rPr>
              <a:t>Aqui a fonte é Arial 40, justificado, espaço simples.</a:t>
            </a:r>
          </a:p>
          <a:p>
            <a:pPr algn="just"/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34"/>
          <p:cNvSpPr txBox="1">
            <a:spLocks noChangeArrowheads="1"/>
          </p:cNvSpPr>
          <p:nvPr/>
        </p:nvSpPr>
        <p:spPr bwMode="auto">
          <a:xfrm>
            <a:off x="16714335" y="36570482"/>
            <a:ext cx="14020800" cy="1003522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02947" tIns="51471" rIns="102947" bIns="51471" anchor="ctr">
            <a:spAutoFit/>
          </a:bodyPr>
          <a:lstStyle>
            <a:defPPr>
              <a:defRPr lang="pt-BR"/>
            </a:defPPr>
            <a:lvl1pPr algn="ctr" eaLnBrk="1" fontAlgn="auto" hangingPunct="1">
              <a:spcBef>
                <a:spcPct val="50000"/>
              </a:spcBef>
              <a:spcAft>
                <a:spcPts val="0"/>
              </a:spcAft>
              <a:defRPr sz="5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AGRADECIMENTOS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16736963" y="37911068"/>
            <a:ext cx="13916587" cy="278932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0599" tIns="45300" rIns="90599" bIns="453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pt-BR" sz="4000" dirty="0">
                <a:latin typeface="Arial" pitchFamily="34" charset="0"/>
                <a:cs typeface="Arial" pitchFamily="34" charset="0"/>
              </a:rPr>
              <a:t>Insira aqui os agradecimentos.</a:t>
            </a:r>
          </a:p>
          <a:p>
            <a:pPr algn="just"/>
            <a:endParaRPr lang="pt-BR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Aqui a fonte é Arial 40, justificado, espaço simples.</a:t>
            </a:r>
          </a:p>
          <a:p>
            <a:pPr algn="just"/>
            <a:endParaRPr lang="pt-BR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29">
            <a:extLst>
              <a:ext uri="{FF2B5EF4-FFF2-40B4-BE49-F238E27FC236}">
                <a16:creationId xmlns:a16="http://schemas.microsoft.com/office/drawing/2014/main" id="{D097F226-75ED-3DB6-2829-286FF1F75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7844" y="7484698"/>
            <a:ext cx="8610600" cy="1581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02947" tIns="51471" rIns="102947" bIns="51471" anchor="ctr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pt-BR" sz="3200" dirty="0">
                <a:solidFill>
                  <a:srgbClr val="000099"/>
                </a:solidFill>
                <a:latin typeface="Arial Black" pitchFamily="34" charset="0"/>
                <a:cs typeface="Arial" panose="020B0604020202020204" pitchFamily="34" charset="0"/>
              </a:rPr>
              <a:t>Substitua este quadro pela Logo de  seu grupo de estudos (</a:t>
            </a:r>
            <a:r>
              <a:rPr lang="pt-BR" sz="3200" dirty="0">
                <a:solidFill>
                  <a:srgbClr val="FF0000"/>
                </a:solidFill>
                <a:latin typeface="Arial Black" pitchFamily="34" charset="0"/>
                <a:cs typeface="Arial" panose="020B0604020202020204" pitchFamily="34" charset="0"/>
              </a:rPr>
              <a:t>opcional</a:t>
            </a:r>
            <a:r>
              <a:rPr lang="pt-BR" sz="3200" dirty="0">
                <a:solidFill>
                  <a:srgbClr val="000099"/>
                </a:solidFill>
                <a:latin typeface="Arial Black" pitchFamily="34" charset="0"/>
                <a:cs typeface="Arial" panose="020B0604020202020204" pitchFamily="34" charset="0"/>
              </a:rPr>
              <a:t>) </a:t>
            </a:r>
            <a:r>
              <a:rPr lang="pt-BR" sz="3200">
                <a:solidFill>
                  <a:srgbClr val="000099"/>
                </a:solidFill>
                <a:latin typeface="Arial Black" pitchFamily="34" charset="0"/>
                <a:cs typeface="Arial" panose="020B0604020202020204" pitchFamily="34" charset="0"/>
              </a:rPr>
              <a:t>ou delete-o</a:t>
            </a:r>
            <a:endParaRPr lang="pt-BR" sz="3200" dirty="0">
              <a:solidFill>
                <a:srgbClr val="000099"/>
              </a:solidFill>
              <a:latin typeface="Arial Black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5271789E-F183-43AE-F2F1-C5659C2BB94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623" t="28744" r="12968" b="55197"/>
          <a:stretch/>
        </p:blipFill>
        <p:spPr>
          <a:xfrm>
            <a:off x="617091" y="143966"/>
            <a:ext cx="31239261" cy="4312027"/>
          </a:xfrm>
          <a:prstGeom prst="rect">
            <a:avLst/>
          </a:prstGeom>
        </p:spPr>
      </p:pic>
      <p:pic>
        <p:nvPicPr>
          <p:cNvPr id="9" name="Imagem 8" descr="Interface gráfica do usuário, Aplicativo, Word&#10;&#10;Descrição gerada automaticamente">
            <a:extLst>
              <a:ext uri="{FF2B5EF4-FFF2-40B4-BE49-F238E27FC236}">
                <a16:creationId xmlns:a16="http://schemas.microsoft.com/office/drawing/2014/main" id="{30F11866-3964-41D3-7F86-0589CC7BAEA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871" t="37064" r="1303" b="24701"/>
          <a:stretch/>
        </p:blipFill>
        <p:spPr bwMode="auto">
          <a:xfrm>
            <a:off x="12026180" y="40913688"/>
            <a:ext cx="7623326" cy="1692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10535</TotalTime>
  <Words>210</Words>
  <Application>Microsoft Office PowerPoint</Application>
  <PresentationFormat>Personalizar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ESTADUAL DE MARINGÁ CENTRO DE CIENCIAS DA SAÚDE DEPARTAMENTO DE EDUCAÇÃO FÍSICA</dc:title>
  <dc:creator>user</dc:creator>
  <cp:lastModifiedBy>Walcir Ferreira Lima</cp:lastModifiedBy>
  <cp:revision>365</cp:revision>
  <dcterms:created xsi:type="dcterms:W3CDTF">2010-05-12T14:20:02Z</dcterms:created>
  <dcterms:modified xsi:type="dcterms:W3CDTF">2024-07-01T23:07:34Z</dcterms:modified>
</cp:coreProperties>
</file>