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EFC490-64F2-4BA6-9898-DB850F85E2A4}" v="9" dt="2024-05-29T16:44:45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cir Ferreira Lima" userId="aed52e3ccda97e57" providerId="LiveId" clId="{6FEFC490-64F2-4BA6-9898-DB850F85E2A4}"/>
    <pc:docChg chg="modSld">
      <pc:chgData name="Walcir Ferreira Lima" userId="aed52e3ccda97e57" providerId="LiveId" clId="{6FEFC490-64F2-4BA6-9898-DB850F85E2A4}" dt="2024-06-04T15:59:37.329" v="29" actId="6549"/>
      <pc:docMkLst>
        <pc:docMk/>
      </pc:docMkLst>
      <pc:sldChg chg="addSp modSp mod">
        <pc:chgData name="Walcir Ferreira Lima" userId="aed52e3ccda97e57" providerId="LiveId" clId="{6FEFC490-64F2-4BA6-9898-DB850F85E2A4}" dt="2024-05-29T16:43:17.102" v="2" actId="1076"/>
        <pc:sldMkLst>
          <pc:docMk/>
          <pc:sldMk cId="2302060815" sldId="256"/>
        </pc:sldMkLst>
        <pc:picChg chg="add mod">
          <ac:chgData name="Walcir Ferreira Lima" userId="aed52e3ccda97e57" providerId="LiveId" clId="{6FEFC490-64F2-4BA6-9898-DB850F85E2A4}" dt="2024-05-29T16:43:17.102" v="2" actId="1076"/>
          <ac:picMkLst>
            <pc:docMk/>
            <pc:sldMk cId="2302060815" sldId="256"/>
            <ac:picMk id="2" creationId="{30F11866-3964-41D3-7F86-0589CC7BAEAA}"/>
          </ac:picMkLst>
        </pc:picChg>
      </pc:sldChg>
      <pc:sldChg chg="addSp delSp modSp mod">
        <pc:chgData name="Walcir Ferreira Lima" userId="aed52e3ccda97e57" providerId="LiveId" clId="{6FEFC490-64F2-4BA6-9898-DB850F85E2A4}" dt="2024-05-29T16:44:20.843" v="11" actId="1076"/>
        <pc:sldMkLst>
          <pc:docMk/>
          <pc:sldMk cId="2142778849" sldId="257"/>
        </pc:sldMkLst>
        <pc:picChg chg="add mod">
          <ac:chgData name="Walcir Ferreira Lima" userId="aed52e3ccda97e57" providerId="LiveId" clId="{6FEFC490-64F2-4BA6-9898-DB850F85E2A4}" dt="2024-05-29T16:44:20.843" v="11" actId="1076"/>
          <ac:picMkLst>
            <pc:docMk/>
            <pc:sldMk cId="2142778849" sldId="257"/>
            <ac:picMk id="2" creationId="{B81C1B02-A799-ABDE-827B-8783AC40CC70}"/>
          </ac:picMkLst>
        </pc:picChg>
        <pc:picChg chg="del">
          <ac:chgData name="Walcir Ferreira Lima" userId="aed52e3ccda97e57" providerId="LiveId" clId="{6FEFC490-64F2-4BA6-9898-DB850F85E2A4}" dt="2024-05-29T16:43:52.126" v="4" actId="478"/>
          <ac:picMkLst>
            <pc:docMk/>
            <pc:sldMk cId="2142778849" sldId="257"/>
            <ac:picMk id="15" creationId="{D14EDF38-63B3-C844-E5FD-591CAB498747}"/>
          </ac:picMkLst>
        </pc:picChg>
      </pc:sldChg>
      <pc:sldChg chg="addSp delSp modSp">
        <pc:chgData name="Walcir Ferreira Lima" userId="aed52e3ccda97e57" providerId="LiveId" clId="{6FEFC490-64F2-4BA6-9898-DB850F85E2A4}" dt="2024-05-29T16:44:29.936" v="13"/>
        <pc:sldMkLst>
          <pc:docMk/>
          <pc:sldMk cId="2290870519" sldId="258"/>
        </pc:sldMkLst>
        <pc:picChg chg="add mod">
          <ac:chgData name="Walcir Ferreira Lima" userId="aed52e3ccda97e57" providerId="LiveId" clId="{6FEFC490-64F2-4BA6-9898-DB850F85E2A4}" dt="2024-05-29T16:44:29.936" v="13"/>
          <ac:picMkLst>
            <pc:docMk/>
            <pc:sldMk cId="2290870519" sldId="258"/>
            <ac:picMk id="4" creationId="{253DB3B4-B3C8-52CA-CFCA-EBE26A4AC176}"/>
          </ac:picMkLst>
        </pc:picChg>
        <pc:picChg chg="del">
          <ac:chgData name="Walcir Ferreira Lima" userId="aed52e3ccda97e57" providerId="LiveId" clId="{6FEFC490-64F2-4BA6-9898-DB850F85E2A4}" dt="2024-05-29T16:44:28.374" v="12" actId="478"/>
          <ac:picMkLst>
            <pc:docMk/>
            <pc:sldMk cId="2290870519" sldId="258"/>
            <ac:picMk id="15" creationId="{D14EDF38-63B3-C844-E5FD-591CAB498747}"/>
          </ac:picMkLst>
        </pc:picChg>
      </pc:sldChg>
      <pc:sldChg chg="addSp delSp modSp mod">
        <pc:chgData name="Walcir Ferreira Lima" userId="aed52e3ccda97e57" providerId="LiveId" clId="{6FEFC490-64F2-4BA6-9898-DB850F85E2A4}" dt="2024-06-04T15:59:37.329" v="29" actId="6549"/>
        <pc:sldMkLst>
          <pc:docMk/>
          <pc:sldMk cId="2711313720" sldId="259"/>
        </pc:sldMkLst>
        <pc:spChg chg="mod">
          <ac:chgData name="Walcir Ferreira Lima" userId="aed52e3ccda97e57" providerId="LiveId" clId="{6FEFC490-64F2-4BA6-9898-DB850F85E2A4}" dt="2024-06-04T15:59:37.329" v="29" actId="6549"/>
          <ac:spMkLst>
            <pc:docMk/>
            <pc:sldMk cId="2711313720" sldId="259"/>
            <ac:spMk id="2" creationId="{11FC037C-9BF0-52FD-1BE4-109892C3AD25}"/>
          </ac:spMkLst>
        </pc:spChg>
        <pc:picChg chg="add mod">
          <ac:chgData name="Walcir Ferreira Lima" userId="aed52e3ccda97e57" providerId="LiveId" clId="{6FEFC490-64F2-4BA6-9898-DB850F85E2A4}" dt="2024-05-29T16:44:39.232" v="15"/>
          <ac:picMkLst>
            <pc:docMk/>
            <pc:sldMk cId="2711313720" sldId="259"/>
            <ac:picMk id="4" creationId="{BE08E752-F847-EB45-7428-506880207D49}"/>
          </ac:picMkLst>
        </pc:picChg>
        <pc:picChg chg="del">
          <ac:chgData name="Walcir Ferreira Lima" userId="aed52e3ccda97e57" providerId="LiveId" clId="{6FEFC490-64F2-4BA6-9898-DB850F85E2A4}" dt="2024-05-29T16:44:38.154" v="14" actId="478"/>
          <ac:picMkLst>
            <pc:docMk/>
            <pc:sldMk cId="2711313720" sldId="259"/>
            <ac:picMk id="15" creationId="{D14EDF38-63B3-C844-E5FD-591CAB498747}"/>
          </ac:picMkLst>
        </pc:picChg>
      </pc:sldChg>
      <pc:sldChg chg="addSp delSp modSp">
        <pc:chgData name="Walcir Ferreira Lima" userId="aed52e3ccda97e57" providerId="LiveId" clId="{6FEFC490-64F2-4BA6-9898-DB850F85E2A4}" dt="2024-05-29T16:44:45.591" v="17"/>
        <pc:sldMkLst>
          <pc:docMk/>
          <pc:sldMk cId="4251322330" sldId="260"/>
        </pc:sldMkLst>
        <pc:picChg chg="add mod">
          <ac:chgData name="Walcir Ferreira Lima" userId="aed52e3ccda97e57" providerId="LiveId" clId="{6FEFC490-64F2-4BA6-9898-DB850F85E2A4}" dt="2024-05-29T16:44:45.591" v="17"/>
          <ac:picMkLst>
            <pc:docMk/>
            <pc:sldMk cId="4251322330" sldId="260"/>
            <ac:picMk id="3" creationId="{B037C1D5-821A-BFFC-B13A-5FAF629D3C6C}"/>
          </ac:picMkLst>
        </pc:picChg>
        <pc:picChg chg="del">
          <ac:chgData name="Walcir Ferreira Lima" userId="aed52e3ccda97e57" providerId="LiveId" clId="{6FEFC490-64F2-4BA6-9898-DB850F85E2A4}" dt="2024-05-29T16:44:44.138" v="16" actId="478"/>
          <ac:picMkLst>
            <pc:docMk/>
            <pc:sldMk cId="4251322330" sldId="260"/>
            <ac:picMk id="15" creationId="{D14EDF38-63B3-C844-E5FD-591CAB49874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518AC-F920-21C2-7E52-05276468F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9CA4D9-E711-B381-B5AB-9E0ABCC3C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7D2D1E-9196-1236-4E61-233F73088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3E9B-E1E6-43D7-A7E0-397C0A35078E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0BFD96-EAA4-2BFF-78D1-70D0A2879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CB86E6-A30A-2B96-A845-E6F142FB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82B8-F534-40AA-B53B-71FCA1B37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71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B3D29-A0AE-D3B2-C23D-CBE42C008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5253E31-5699-440D-A3A6-355EF0ABC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C9DFB4-09BA-EE39-BFC7-5950519EC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3E9B-E1E6-43D7-A7E0-397C0A35078E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862B18-CA73-A33E-D9E9-1568A351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8C0B6E-A1F1-7B94-31E3-21DC2163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82B8-F534-40AA-B53B-71FCA1B37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69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C316F6-45B7-9D93-B5F7-6FFBCF9D8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09EE97D-4B83-660A-0CDA-C878DA47D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AA54A0-41A9-0E01-C4A1-FF4121B7D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3E9B-E1E6-43D7-A7E0-397C0A35078E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7B28BA-5852-C704-B9B8-843078EC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59F646-BBC7-6FE7-94A9-EC63181AC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82B8-F534-40AA-B53B-71FCA1B37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09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6A9187-2BFF-B279-8C99-C0F8BAF87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5AFA62-55DE-4D9A-A43A-233B02A5B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5D2690-840B-5B21-3A58-FE2E643C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3E9B-E1E6-43D7-A7E0-397C0A35078E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9CFD4D-92B4-E148-8969-871DBD5A2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A045EF-11EB-CE14-68C7-9C92A81D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82B8-F534-40AA-B53B-71FCA1B37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5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332B66-7800-227F-8BAF-5696E2CF8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22BC47-5418-895D-B380-5BF42E592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41E439-68A1-BE49-E622-AC0FE803C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3E9B-E1E6-43D7-A7E0-397C0A35078E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6254BC-A6CF-9DB7-9D41-39F28023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E75E1F-D0F2-B1F1-98D9-77C119A7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82B8-F534-40AA-B53B-71FCA1B37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51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869E5-CE44-5C69-5565-B74771DB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EF1629-7BDB-E908-E7F3-CCBAEDB83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3D368C-FE55-DE77-CD11-BF050BC16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6E8FD33-8E57-3DA4-B679-2B2CF818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3E9B-E1E6-43D7-A7E0-397C0A35078E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3A902D-A961-6393-CE76-8363C6E79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41A828-4EFB-120D-F081-11C5D0AEB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82B8-F534-40AA-B53B-71FCA1B37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22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985EB-4EFD-429F-683D-7107202D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FEF596-38B9-38AB-C7D8-5DCC54495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51FE165-EB9E-7EB0-BDA2-9D67CF244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C908320-DE89-50D4-E14A-01D79AFB2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C753437-BF1C-69F4-D069-3AA4AC242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D4EFD56-9E3D-2E8E-7CDA-7C037759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3E9B-E1E6-43D7-A7E0-397C0A35078E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B1089ED-22EC-40FA-8716-A2ACB655A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66BB89C-E271-A5D9-C90E-61E54245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82B8-F534-40AA-B53B-71FCA1B37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74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25AC2-3B05-0A63-ED36-AB1F352FD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5A96BFF-CDEB-D6C9-9473-F39A2122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3E9B-E1E6-43D7-A7E0-397C0A35078E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79B282C-2AFE-CE5D-62A6-0BFBABF0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6D400C8-3843-D106-768B-A4429A271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82B8-F534-40AA-B53B-71FCA1B37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80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8FEFE0A-1B29-BD5F-DD16-19ACACA7E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3E9B-E1E6-43D7-A7E0-397C0A35078E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4E69459-2986-0A92-8AA8-56857793C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436C771-CBE9-D1AB-BCB7-A97E48CB7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82B8-F534-40AA-B53B-71FCA1B37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0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4416E-B680-16EF-BD84-FC5C03393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C16BEC-2976-D67E-6A63-23C97ED90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16700A-7414-37BD-940A-005673BDA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C7FB36-C7DA-7B8A-CC00-0BA53675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3E9B-E1E6-43D7-A7E0-397C0A35078E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1ADCE8-E846-8D40-2957-CB2DCB1E4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DB203F-0AFC-0E6B-422A-213B4B87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82B8-F534-40AA-B53B-71FCA1B37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38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597AB-F686-A808-84FE-DBB579B6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26C14D1-104B-2BF0-10FA-F4E6D7845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D2E1A1-00BA-8CCA-CC01-402DFCB8A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9B2F22-F79E-1926-57CB-99075A01C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3E9B-E1E6-43D7-A7E0-397C0A35078E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B768B6B-68C8-3F29-5A7B-50D2E148B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D151295-7B2E-1BB2-9BA8-106AE63A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82B8-F534-40AA-B53B-71FCA1B37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15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D438D5A-746E-F8E4-D79C-12DBF0137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2EED120-9EDD-9D30-4EF4-5B58245CD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4296CF-1E07-99A3-3075-88711A0B96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583E9B-E1E6-43D7-A7E0-397C0A35078E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0B83D6-40B5-C7DC-3B56-66362B2C3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FDA874-32CC-E4C7-A815-D1DA9D938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E582B8-F534-40AA-B53B-71FCA1B371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3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1AE77246-9814-C059-B87F-6DC0DEE9C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29"/>
            <a:ext cx="12192000" cy="5643541"/>
          </a:xfrm>
          <a:prstGeom prst="rect">
            <a:avLst/>
          </a:prstGeom>
        </p:spPr>
      </p:pic>
      <p:pic>
        <p:nvPicPr>
          <p:cNvPr id="2" name="Imagem 1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30F11866-3964-41D3-7F86-0589CC7BAE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1" t="37064" r="1303" b="24701"/>
          <a:stretch/>
        </p:blipFill>
        <p:spPr bwMode="auto">
          <a:xfrm>
            <a:off x="455538" y="5890770"/>
            <a:ext cx="3243969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0206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172E26E8-BCA7-0B64-8ED8-B502E05FD5B8}"/>
              </a:ext>
            </a:extLst>
          </p:cNvPr>
          <p:cNvSpPr/>
          <p:nvPr/>
        </p:nvSpPr>
        <p:spPr>
          <a:xfrm>
            <a:off x="170480" y="111283"/>
            <a:ext cx="11840705" cy="663543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 Box 29">
            <a:extLst>
              <a:ext uri="{FF2B5EF4-FFF2-40B4-BE49-F238E27FC236}">
                <a16:creationId xmlns:a16="http://schemas.microsoft.com/office/drawing/2014/main" id="{D2B8D839-8330-562C-A27B-E70C4E415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22" y="4817465"/>
            <a:ext cx="3934802" cy="104322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algn="ctr">
              <a:defRPr sz="4000">
                <a:solidFill>
                  <a:srgbClr val="FF0000"/>
                </a:solidFill>
              </a:defRPr>
            </a:lvl1pPr>
          </a:lstStyle>
          <a:p>
            <a:r>
              <a:rPr lang="pt-BR" sz="1800" dirty="0"/>
              <a:t>Substitua este quadro pela Logo de  seu grupo de estudos (opcional) e delete-o</a:t>
            </a:r>
          </a:p>
        </p:txBody>
      </p:sp>
      <p:pic>
        <p:nvPicPr>
          <p:cNvPr id="5" name="Imagem 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B8522D55-E543-D335-9670-981CCB4BC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106" y="40890"/>
            <a:ext cx="3962400" cy="1834151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D97C08C8-FC7B-CCD0-DA5C-400F0017F33D}"/>
              </a:ext>
            </a:extLst>
          </p:cNvPr>
          <p:cNvSpPr/>
          <p:nvPr/>
        </p:nvSpPr>
        <p:spPr>
          <a:xfrm>
            <a:off x="418113" y="2318271"/>
            <a:ext cx="11345438" cy="1043226"/>
          </a:xfrm>
          <a:prstGeom prst="roundRect">
            <a:avLst/>
          </a:prstGeom>
          <a:solidFill>
            <a:srgbClr val="00B05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Título do resumo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C4923483-CA2C-1CD2-304E-FB2F05BFDE5F}"/>
              </a:ext>
            </a:extLst>
          </p:cNvPr>
          <p:cNvSpPr/>
          <p:nvPr/>
        </p:nvSpPr>
        <p:spPr>
          <a:xfrm>
            <a:off x="4881966" y="4817467"/>
            <a:ext cx="6881585" cy="1043226"/>
          </a:xfrm>
          <a:prstGeom prst="roundRect">
            <a:avLst/>
          </a:prstGeom>
          <a:solidFill>
            <a:srgbClr val="00B05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Autores</a:t>
            </a:r>
          </a:p>
        </p:txBody>
      </p:sp>
      <p:pic>
        <p:nvPicPr>
          <p:cNvPr id="2" name="Imagem 1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B81C1B02-A799-ABDE-827B-8783AC40CC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1" t="37064" r="1303" b="24701"/>
          <a:stretch/>
        </p:blipFill>
        <p:spPr bwMode="auto">
          <a:xfrm>
            <a:off x="8685139" y="6033705"/>
            <a:ext cx="2432978" cy="5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4277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172E26E8-BCA7-0B64-8ED8-B502E05FD5B8}"/>
              </a:ext>
            </a:extLst>
          </p:cNvPr>
          <p:cNvSpPr/>
          <p:nvPr/>
        </p:nvSpPr>
        <p:spPr>
          <a:xfrm>
            <a:off x="170480" y="111283"/>
            <a:ext cx="11840705" cy="663543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B8522D55-E543-D335-9670-981CCB4BC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106" y="40890"/>
            <a:ext cx="3962400" cy="1834151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D97C08C8-FC7B-CCD0-DA5C-400F0017F33D}"/>
              </a:ext>
            </a:extLst>
          </p:cNvPr>
          <p:cNvSpPr/>
          <p:nvPr/>
        </p:nvSpPr>
        <p:spPr>
          <a:xfrm>
            <a:off x="578261" y="475694"/>
            <a:ext cx="7470524" cy="531696"/>
          </a:xfrm>
          <a:prstGeom prst="roundRect">
            <a:avLst/>
          </a:prstGeom>
          <a:solidFill>
            <a:srgbClr val="00B05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C4923483-CA2C-1CD2-304E-FB2F05BFDE5F}"/>
              </a:ext>
            </a:extLst>
          </p:cNvPr>
          <p:cNvSpPr/>
          <p:nvPr/>
        </p:nvSpPr>
        <p:spPr>
          <a:xfrm>
            <a:off x="578261" y="1141231"/>
            <a:ext cx="7470524" cy="224976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11FC037C-9BF0-52FD-1BE4-109892C3AD25}"/>
              </a:ext>
            </a:extLst>
          </p:cNvPr>
          <p:cNvSpPr/>
          <p:nvPr/>
        </p:nvSpPr>
        <p:spPr>
          <a:xfrm>
            <a:off x="578261" y="3526361"/>
            <a:ext cx="7470524" cy="531696"/>
          </a:xfrm>
          <a:prstGeom prst="roundRect">
            <a:avLst/>
          </a:prstGeom>
          <a:solidFill>
            <a:srgbClr val="00B05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CA5ACD34-1ECF-7ED0-1B92-1159C3544358}"/>
              </a:ext>
            </a:extLst>
          </p:cNvPr>
          <p:cNvSpPr/>
          <p:nvPr/>
        </p:nvSpPr>
        <p:spPr>
          <a:xfrm>
            <a:off x="578261" y="4191898"/>
            <a:ext cx="7470524" cy="224976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4000" dirty="0">
              <a:solidFill>
                <a:srgbClr val="002060"/>
              </a:solidFill>
            </a:endParaRPr>
          </a:p>
        </p:txBody>
      </p:sp>
      <p:pic>
        <p:nvPicPr>
          <p:cNvPr id="4" name="Imagem 3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253DB3B4-B3C8-52CA-CFCA-EBE26A4AC1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1" t="37064" r="1303" b="24701"/>
          <a:stretch/>
        </p:blipFill>
        <p:spPr bwMode="auto">
          <a:xfrm>
            <a:off x="8685139" y="6033705"/>
            <a:ext cx="2432978" cy="5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9087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172E26E8-BCA7-0B64-8ED8-B502E05FD5B8}"/>
              </a:ext>
            </a:extLst>
          </p:cNvPr>
          <p:cNvSpPr/>
          <p:nvPr/>
        </p:nvSpPr>
        <p:spPr>
          <a:xfrm>
            <a:off x="170480" y="111283"/>
            <a:ext cx="11840705" cy="663543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B8522D55-E543-D335-9670-981CCB4BC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106" y="40890"/>
            <a:ext cx="3962400" cy="1834151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D97C08C8-FC7B-CCD0-DA5C-400F0017F33D}"/>
              </a:ext>
            </a:extLst>
          </p:cNvPr>
          <p:cNvSpPr/>
          <p:nvPr/>
        </p:nvSpPr>
        <p:spPr>
          <a:xfrm>
            <a:off x="578261" y="475694"/>
            <a:ext cx="7470524" cy="531696"/>
          </a:xfrm>
          <a:prstGeom prst="roundRect">
            <a:avLst/>
          </a:prstGeom>
          <a:solidFill>
            <a:srgbClr val="00B05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Metodologia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C4923483-CA2C-1CD2-304E-FB2F05BFDE5F}"/>
              </a:ext>
            </a:extLst>
          </p:cNvPr>
          <p:cNvSpPr/>
          <p:nvPr/>
        </p:nvSpPr>
        <p:spPr>
          <a:xfrm>
            <a:off x="578261" y="1141231"/>
            <a:ext cx="7470524" cy="224976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11FC037C-9BF0-52FD-1BE4-109892C3AD25}"/>
              </a:ext>
            </a:extLst>
          </p:cNvPr>
          <p:cNvSpPr/>
          <p:nvPr/>
        </p:nvSpPr>
        <p:spPr>
          <a:xfrm>
            <a:off x="578261" y="3526361"/>
            <a:ext cx="7470524" cy="531696"/>
          </a:xfrm>
          <a:prstGeom prst="roundRect">
            <a:avLst/>
          </a:prstGeom>
          <a:solidFill>
            <a:srgbClr val="00B05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Resultados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CA5ACD34-1ECF-7ED0-1B92-1159C3544358}"/>
              </a:ext>
            </a:extLst>
          </p:cNvPr>
          <p:cNvSpPr/>
          <p:nvPr/>
        </p:nvSpPr>
        <p:spPr>
          <a:xfrm>
            <a:off x="578261" y="4191898"/>
            <a:ext cx="7470524" cy="224976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4000" dirty="0">
              <a:solidFill>
                <a:srgbClr val="002060"/>
              </a:solidFill>
            </a:endParaRPr>
          </a:p>
        </p:txBody>
      </p:sp>
      <p:pic>
        <p:nvPicPr>
          <p:cNvPr id="4" name="Imagem 3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BE08E752-F847-EB45-7428-506880207D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1" t="37064" r="1303" b="24701"/>
          <a:stretch/>
        </p:blipFill>
        <p:spPr bwMode="auto">
          <a:xfrm>
            <a:off x="8685139" y="6033705"/>
            <a:ext cx="2432978" cy="5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1313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172E26E8-BCA7-0B64-8ED8-B502E05FD5B8}"/>
              </a:ext>
            </a:extLst>
          </p:cNvPr>
          <p:cNvSpPr/>
          <p:nvPr/>
        </p:nvSpPr>
        <p:spPr>
          <a:xfrm>
            <a:off x="170480" y="111283"/>
            <a:ext cx="11840705" cy="663543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B8522D55-E543-D335-9670-981CCB4BC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106" y="40890"/>
            <a:ext cx="3962400" cy="1834151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D97C08C8-FC7B-CCD0-DA5C-400F0017F33D}"/>
              </a:ext>
            </a:extLst>
          </p:cNvPr>
          <p:cNvSpPr/>
          <p:nvPr/>
        </p:nvSpPr>
        <p:spPr>
          <a:xfrm>
            <a:off x="712582" y="486439"/>
            <a:ext cx="7470524" cy="531696"/>
          </a:xfrm>
          <a:prstGeom prst="roundRect">
            <a:avLst/>
          </a:prstGeom>
          <a:solidFill>
            <a:srgbClr val="00B05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Conclusões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C4923483-CA2C-1CD2-304E-FB2F05BFDE5F}"/>
              </a:ext>
            </a:extLst>
          </p:cNvPr>
          <p:cNvSpPr/>
          <p:nvPr/>
        </p:nvSpPr>
        <p:spPr>
          <a:xfrm>
            <a:off x="712582" y="1208845"/>
            <a:ext cx="7470524" cy="1305315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11FC037C-9BF0-52FD-1BE4-109892C3AD25}"/>
              </a:ext>
            </a:extLst>
          </p:cNvPr>
          <p:cNvSpPr/>
          <p:nvPr/>
        </p:nvSpPr>
        <p:spPr>
          <a:xfrm>
            <a:off x="712582" y="2715615"/>
            <a:ext cx="7470524" cy="531696"/>
          </a:xfrm>
          <a:prstGeom prst="roundRect">
            <a:avLst/>
          </a:prstGeom>
          <a:solidFill>
            <a:srgbClr val="00B05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Referências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98C373D5-78F9-BCE4-2A70-DA229918BD08}"/>
              </a:ext>
            </a:extLst>
          </p:cNvPr>
          <p:cNvSpPr/>
          <p:nvPr/>
        </p:nvSpPr>
        <p:spPr>
          <a:xfrm>
            <a:off x="712582" y="3448766"/>
            <a:ext cx="7470524" cy="112412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0DD85315-8D02-1AE6-6B22-0D825EFFB150}"/>
              </a:ext>
            </a:extLst>
          </p:cNvPr>
          <p:cNvSpPr/>
          <p:nvPr/>
        </p:nvSpPr>
        <p:spPr>
          <a:xfrm>
            <a:off x="712582" y="5393030"/>
            <a:ext cx="7470524" cy="112412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67E95A57-31B3-C965-42BB-A0884FEBDA51}"/>
              </a:ext>
            </a:extLst>
          </p:cNvPr>
          <p:cNvSpPr/>
          <p:nvPr/>
        </p:nvSpPr>
        <p:spPr>
          <a:xfrm>
            <a:off x="712582" y="4717112"/>
            <a:ext cx="7470524" cy="531696"/>
          </a:xfrm>
          <a:prstGeom prst="roundRect">
            <a:avLst/>
          </a:prstGeom>
          <a:solidFill>
            <a:srgbClr val="00B05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Agradecimentos</a:t>
            </a:r>
          </a:p>
        </p:txBody>
      </p:sp>
      <p:pic>
        <p:nvPicPr>
          <p:cNvPr id="3" name="Imagem 2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B037C1D5-821A-BFFC-B13A-5FAF629D3C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1" t="37064" r="1303" b="24701"/>
          <a:stretch/>
        </p:blipFill>
        <p:spPr bwMode="auto">
          <a:xfrm>
            <a:off x="8685139" y="6033705"/>
            <a:ext cx="2432978" cy="5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1322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Walcir Ferreira Lima</dc:creator>
  <cp:lastModifiedBy>Walcir Ferreira Lima</cp:lastModifiedBy>
  <cp:revision>1</cp:revision>
  <dcterms:created xsi:type="dcterms:W3CDTF">2024-05-23T16:28:46Z</dcterms:created>
  <dcterms:modified xsi:type="dcterms:W3CDTF">2024-06-04T15:59:45Z</dcterms:modified>
</cp:coreProperties>
</file>